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sldIdLst>
    <p:sldId id="261" r:id="rId2"/>
    <p:sldId id="257" r:id="rId3"/>
    <p:sldId id="260" r:id="rId4"/>
    <p:sldId id="259" r:id="rId5"/>
    <p:sldId id="258" r:id="rId6"/>
    <p:sldId id="277" r:id="rId7"/>
    <p:sldId id="262" r:id="rId8"/>
    <p:sldId id="269" r:id="rId9"/>
    <p:sldId id="266" r:id="rId10"/>
    <p:sldId id="276" r:id="rId11"/>
    <p:sldId id="273" r:id="rId12"/>
    <p:sldId id="274" r:id="rId13"/>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36" d="100"/>
          <a:sy n="36" d="100"/>
        </p:scale>
        <p:origin x="-2794" y="-1099"/>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6A2E39-2874-47FF-AA0F-F60D7B820BFA}"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kumimoji="1" lang="ja-JP" altLang="en-US"/>
        </a:p>
      </dgm:t>
    </dgm:pt>
    <dgm:pt modelId="{C7225460-9CD5-4199-B1BC-3C9EC40F1CE5}">
      <dgm:prSet phldrT="[テキスト]"/>
      <dgm:spPr/>
      <dgm:t>
        <a:bodyPr/>
        <a:lstStyle/>
        <a:p>
          <a:endParaRPr kumimoji="1" lang="ja-JP" altLang="en-US" dirty="0"/>
        </a:p>
      </dgm:t>
    </dgm:pt>
    <dgm:pt modelId="{61C1B1BD-FD19-4090-A58B-F1516C972349}" type="parTrans" cxnId="{22C7EFC5-C60E-443C-A9EF-A382A59E92AE}">
      <dgm:prSet/>
      <dgm:spPr/>
      <dgm:t>
        <a:bodyPr/>
        <a:lstStyle/>
        <a:p>
          <a:endParaRPr kumimoji="1" lang="ja-JP" altLang="en-US"/>
        </a:p>
      </dgm:t>
    </dgm:pt>
    <dgm:pt modelId="{36512026-9978-42D4-8E04-24F18A718D98}" type="sibTrans" cxnId="{22C7EFC5-C60E-443C-A9EF-A382A59E92AE}">
      <dgm:prSet/>
      <dgm:spPr/>
      <dgm:t>
        <a:bodyPr/>
        <a:lstStyle/>
        <a:p>
          <a:endParaRPr kumimoji="1" lang="ja-JP" altLang="en-US"/>
        </a:p>
      </dgm:t>
    </dgm:pt>
    <dgm:pt modelId="{9993427B-9B4A-4AE3-9ECC-236679EE34E6}">
      <dgm:prSet phldrT="[テキスト]" custT="1"/>
      <dgm:spPr/>
      <dgm:t>
        <a:bodyPr/>
        <a:lstStyle/>
        <a:p>
          <a:endParaRPr kumimoji="1" lang="ja-JP" altLang="en-US" sz="4400" dirty="0"/>
        </a:p>
      </dgm:t>
    </dgm:pt>
    <dgm:pt modelId="{E8E94AAC-FA2C-4372-8DA3-7EC3414D80BE}" type="parTrans" cxnId="{AA3FCEA6-2926-4EFA-A140-CBDA7830864D}">
      <dgm:prSet/>
      <dgm:spPr/>
      <dgm:t>
        <a:bodyPr/>
        <a:lstStyle/>
        <a:p>
          <a:endParaRPr kumimoji="1" lang="ja-JP" altLang="en-US"/>
        </a:p>
      </dgm:t>
    </dgm:pt>
    <dgm:pt modelId="{71A92746-8B77-437F-A804-1F2B4742E5A3}" type="sibTrans" cxnId="{AA3FCEA6-2926-4EFA-A140-CBDA7830864D}">
      <dgm:prSet/>
      <dgm:spPr/>
      <dgm:t>
        <a:bodyPr/>
        <a:lstStyle/>
        <a:p>
          <a:endParaRPr kumimoji="1" lang="ja-JP" altLang="en-US"/>
        </a:p>
      </dgm:t>
    </dgm:pt>
    <dgm:pt modelId="{B5673EDA-8976-4494-B812-E67E1D743515}">
      <dgm:prSet phldrT="[テキスト]" phldr="1"/>
      <dgm:spPr/>
      <dgm:t>
        <a:bodyPr/>
        <a:lstStyle/>
        <a:p>
          <a:endParaRPr kumimoji="1" lang="ja-JP" altLang="en-US" dirty="0"/>
        </a:p>
      </dgm:t>
    </dgm:pt>
    <dgm:pt modelId="{F908D898-E2B9-45A3-AC5D-700B2A665162}" type="parTrans" cxnId="{A0D83E77-86E0-4779-9C9D-3715BB0FAA43}">
      <dgm:prSet/>
      <dgm:spPr/>
      <dgm:t>
        <a:bodyPr/>
        <a:lstStyle/>
        <a:p>
          <a:endParaRPr kumimoji="1" lang="ja-JP" altLang="en-US"/>
        </a:p>
      </dgm:t>
    </dgm:pt>
    <dgm:pt modelId="{D3E3EEF8-36D6-4244-954D-A2214864AD08}" type="sibTrans" cxnId="{A0D83E77-86E0-4779-9C9D-3715BB0FAA43}">
      <dgm:prSet/>
      <dgm:spPr/>
      <dgm:t>
        <a:bodyPr/>
        <a:lstStyle/>
        <a:p>
          <a:endParaRPr kumimoji="1" lang="ja-JP" altLang="en-US"/>
        </a:p>
      </dgm:t>
    </dgm:pt>
    <dgm:pt modelId="{26CB1928-936F-4A07-8333-27AEBE8C1A7F}" type="pres">
      <dgm:prSet presAssocID="{FD6A2E39-2874-47FF-AA0F-F60D7B820BFA}" presName="rootnode" presStyleCnt="0">
        <dgm:presLayoutVars>
          <dgm:chMax/>
          <dgm:chPref/>
          <dgm:dir/>
          <dgm:animLvl val="lvl"/>
        </dgm:presLayoutVars>
      </dgm:prSet>
      <dgm:spPr/>
      <dgm:t>
        <a:bodyPr/>
        <a:lstStyle/>
        <a:p>
          <a:endParaRPr kumimoji="1" lang="ja-JP" altLang="en-US"/>
        </a:p>
      </dgm:t>
    </dgm:pt>
    <dgm:pt modelId="{14369484-C8B4-4F71-9BAD-19B02392C0B9}" type="pres">
      <dgm:prSet presAssocID="{C7225460-9CD5-4199-B1BC-3C9EC40F1CE5}" presName="composite" presStyleCnt="0"/>
      <dgm:spPr/>
    </dgm:pt>
    <dgm:pt modelId="{A3041789-1AB4-4EA0-B849-F0660BB641E6}" type="pres">
      <dgm:prSet presAssocID="{C7225460-9CD5-4199-B1BC-3C9EC40F1CE5}" presName="LShape" presStyleLbl="alignNode1" presStyleIdx="0" presStyleCnt="5"/>
      <dgm:spPr/>
    </dgm:pt>
    <dgm:pt modelId="{D5C97A33-1040-4F3F-9CD0-DF37EF42D058}" type="pres">
      <dgm:prSet presAssocID="{C7225460-9CD5-4199-B1BC-3C9EC40F1CE5}" presName="ParentText" presStyleLbl="revTx" presStyleIdx="0" presStyleCnt="3">
        <dgm:presLayoutVars>
          <dgm:chMax val="0"/>
          <dgm:chPref val="0"/>
          <dgm:bulletEnabled val="1"/>
        </dgm:presLayoutVars>
      </dgm:prSet>
      <dgm:spPr/>
      <dgm:t>
        <a:bodyPr/>
        <a:lstStyle/>
        <a:p>
          <a:endParaRPr kumimoji="1" lang="ja-JP" altLang="en-US"/>
        </a:p>
      </dgm:t>
    </dgm:pt>
    <dgm:pt modelId="{B0F8C9FE-FDD9-41DA-930A-36B7552D3FE4}" type="pres">
      <dgm:prSet presAssocID="{C7225460-9CD5-4199-B1BC-3C9EC40F1CE5}" presName="Triangle" presStyleLbl="alignNode1" presStyleIdx="1" presStyleCnt="5"/>
      <dgm:spPr/>
    </dgm:pt>
    <dgm:pt modelId="{730331FB-8D04-4260-94EA-3F6DB5C34EC7}" type="pres">
      <dgm:prSet presAssocID="{36512026-9978-42D4-8E04-24F18A718D98}" presName="sibTrans" presStyleCnt="0"/>
      <dgm:spPr/>
    </dgm:pt>
    <dgm:pt modelId="{11FB48DE-1AB3-4ECD-A3F8-9ACA3533B145}" type="pres">
      <dgm:prSet presAssocID="{36512026-9978-42D4-8E04-24F18A718D98}" presName="space" presStyleCnt="0"/>
      <dgm:spPr/>
    </dgm:pt>
    <dgm:pt modelId="{6C5E3E4F-93CB-4DE4-A883-81EF72610B18}" type="pres">
      <dgm:prSet presAssocID="{9993427B-9B4A-4AE3-9ECC-236679EE34E6}" presName="composite" presStyleCnt="0"/>
      <dgm:spPr/>
    </dgm:pt>
    <dgm:pt modelId="{84B2CA2A-0646-4A47-BA5C-72994790D83E}" type="pres">
      <dgm:prSet presAssocID="{9993427B-9B4A-4AE3-9ECC-236679EE34E6}" presName="LShape" presStyleLbl="alignNode1" presStyleIdx="2" presStyleCnt="5" custLinFactNeighborX="12356" custLinFactNeighborY="17318"/>
      <dgm:spPr/>
    </dgm:pt>
    <dgm:pt modelId="{9A1C5623-73E3-4C47-8F6B-B21AB1789AC3}" type="pres">
      <dgm:prSet presAssocID="{9993427B-9B4A-4AE3-9ECC-236679EE34E6}" presName="ParentText" presStyleLbl="revTx" presStyleIdx="1" presStyleCnt="3">
        <dgm:presLayoutVars>
          <dgm:chMax val="0"/>
          <dgm:chPref val="0"/>
          <dgm:bulletEnabled val="1"/>
        </dgm:presLayoutVars>
      </dgm:prSet>
      <dgm:spPr/>
      <dgm:t>
        <a:bodyPr/>
        <a:lstStyle/>
        <a:p>
          <a:endParaRPr kumimoji="1" lang="ja-JP" altLang="en-US"/>
        </a:p>
      </dgm:t>
    </dgm:pt>
    <dgm:pt modelId="{A3CCF6C1-5B0D-42BA-9075-1939BF99243D}" type="pres">
      <dgm:prSet presAssocID="{9993427B-9B4A-4AE3-9ECC-236679EE34E6}" presName="Triangle" presStyleLbl="alignNode1" presStyleIdx="3" presStyleCnt="5"/>
      <dgm:spPr/>
    </dgm:pt>
    <dgm:pt modelId="{500A1D1E-CBBB-49A2-8F92-145433B204BA}" type="pres">
      <dgm:prSet presAssocID="{71A92746-8B77-437F-A804-1F2B4742E5A3}" presName="sibTrans" presStyleCnt="0"/>
      <dgm:spPr/>
    </dgm:pt>
    <dgm:pt modelId="{610D7403-24CC-4BDF-91B8-18A6478EA2BF}" type="pres">
      <dgm:prSet presAssocID="{71A92746-8B77-437F-A804-1F2B4742E5A3}" presName="space" presStyleCnt="0"/>
      <dgm:spPr/>
    </dgm:pt>
    <dgm:pt modelId="{8F8B8484-0003-40F0-9A2D-D14D290840F8}" type="pres">
      <dgm:prSet presAssocID="{B5673EDA-8976-4494-B812-E67E1D743515}" presName="composite" presStyleCnt="0"/>
      <dgm:spPr/>
    </dgm:pt>
    <dgm:pt modelId="{A11FE8F4-E3A6-4CA5-BB04-73CF33ABBC81}" type="pres">
      <dgm:prSet presAssocID="{B5673EDA-8976-4494-B812-E67E1D743515}" presName="LShape" presStyleLbl="alignNode1" presStyleIdx="4" presStyleCnt="5"/>
      <dgm:spPr/>
    </dgm:pt>
    <dgm:pt modelId="{CEBB60E5-55CB-4AA3-95A6-333A9E395932}" type="pres">
      <dgm:prSet presAssocID="{B5673EDA-8976-4494-B812-E67E1D743515}" presName="ParentText" presStyleLbl="revTx" presStyleIdx="2" presStyleCnt="3">
        <dgm:presLayoutVars>
          <dgm:chMax val="0"/>
          <dgm:chPref val="0"/>
          <dgm:bulletEnabled val="1"/>
        </dgm:presLayoutVars>
      </dgm:prSet>
      <dgm:spPr/>
      <dgm:t>
        <a:bodyPr/>
        <a:lstStyle/>
        <a:p>
          <a:endParaRPr kumimoji="1" lang="ja-JP" altLang="en-US"/>
        </a:p>
      </dgm:t>
    </dgm:pt>
  </dgm:ptLst>
  <dgm:cxnLst>
    <dgm:cxn modelId="{8EAF3342-55A8-48DE-8844-5C1456A32323}" type="presOf" srcId="{B5673EDA-8976-4494-B812-E67E1D743515}" destId="{CEBB60E5-55CB-4AA3-95A6-333A9E395932}" srcOrd="0" destOrd="0" presId="urn:microsoft.com/office/officeart/2009/3/layout/StepUpProcess"/>
    <dgm:cxn modelId="{0C918AE1-4E8A-4E5D-BC4B-8D4C6D5F10AA}" type="presOf" srcId="{C7225460-9CD5-4199-B1BC-3C9EC40F1CE5}" destId="{D5C97A33-1040-4F3F-9CD0-DF37EF42D058}" srcOrd="0" destOrd="0" presId="urn:microsoft.com/office/officeart/2009/3/layout/StepUpProcess"/>
    <dgm:cxn modelId="{A0D83E77-86E0-4779-9C9D-3715BB0FAA43}" srcId="{FD6A2E39-2874-47FF-AA0F-F60D7B820BFA}" destId="{B5673EDA-8976-4494-B812-E67E1D743515}" srcOrd="2" destOrd="0" parTransId="{F908D898-E2B9-45A3-AC5D-700B2A665162}" sibTransId="{D3E3EEF8-36D6-4244-954D-A2214864AD08}"/>
    <dgm:cxn modelId="{662F94D6-0704-4564-98ED-6E25F6A83055}" type="presOf" srcId="{9993427B-9B4A-4AE3-9ECC-236679EE34E6}" destId="{9A1C5623-73E3-4C47-8F6B-B21AB1789AC3}" srcOrd="0" destOrd="0" presId="urn:microsoft.com/office/officeart/2009/3/layout/StepUpProcess"/>
    <dgm:cxn modelId="{AA3FCEA6-2926-4EFA-A140-CBDA7830864D}" srcId="{FD6A2E39-2874-47FF-AA0F-F60D7B820BFA}" destId="{9993427B-9B4A-4AE3-9ECC-236679EE34E6}" srcOrd="1" destOrd="0" parTransId="{E8E94AAC-FA2C-4372-8DA3-7EC3414D80BE}" sibTransId="{71A92746-8B77-437F-A804-1F2B4742E5A3}"/>
    <dgm:cxn modelId="{22C7EFC5-C60E-443C-A9EF-A382A59E92AE}" srcId="{FD6A2E39-2874-47FF-AA0F-F60D7B820BFA}" destId="{C7225460-9CD5-4199-B1BC-3C9EC40F1CE5}" srcOrd="0" destOrd="0" parTransId="{61C1B1BD-FD19-4090-A58B-F1516C972349}" sibTransId="{36512026-9978-42D4-8E04-24F18A718D98}"/>
    <dgm:cxn modelId="{7C230CE2-999F-4616-B952-1A5CECDBC157}" type="presOf" srcId="{FD6A2E39-2874-47FF-AA0F-F60D7B820BFA}" destId="{26CB1928-936F-4A07-8333-27AEBE8C1A7F}" srcOrd="0" destOrd="0" presId="urn:microsoft.com/office/officeart/2009/3/layout/StepUpProcess"/>
    <dgm:cxn modelId="{C35BCE17-71D6-40FF-8EF2-73D9B22F525D}" type="presParOf" srcId="{26CB1928-936F-4A07-8333-27AEBE8C1A7F}" destId="{14369484-C8B4-4F71-9BAD-19B02392C0B9}" srcOrd="0" destOrd="0" presId="urn:microsoft.com/office/officeart/2009/3/layout/StepUpProcess"/>
    <dgm:cxn modelId="{AACC61C7-3E87-4DB4-998C-8C1C13E759E1}" type="presParOf" srcId="{14369484-C8B4-4F71-9BAD-19B02392C0B9}" destId="{A3041789-1AB4-4EA0-B849-F0660BB641E6}" srcOrd="0" destOrd="0" presId="urn:microsoft.com/office/officeart/2009/3/layout/StepUpProcess"/>
    <dgm:cxn modelId="{15737FE2-F9F0-4672-A7E3-09ACB0DA9EC8}" type="presParOf" srcId="{14369484-C8B4-4F71-9BAD-19B02392C0B9}" destId="{D5C97A33-1040-4F3F-9CD0-DF37EF42D058}" srcOrd="1" destOrd="0" presId="urn:microsoft.com/office/officeart/2009/3/layout/StepUpProcess"/>
    <dgm:cxn modelId="{AD80F7ED-1C62-45EB-A046-2CF367E5437E}" type="presParOf" srcId="{14369484-C8B4-4F71-9BAD-19B02392C0B9}" destId="{B0F8C9FE-FDD9-41DA-930A-36B7552D3FE4}" srcOrd="2" destOrd="0" presId="urn:microsoft.com/office/officeart/2009/3/layout/StepUpProcess"/>
    <dgm:cxn modelId="{8BD043E6-3495-49EB-81F0-CA5CC75A5D35}" type="presParOf" srcId="{26CB1928-936F-4A07-8333-27AEBE8C1A7F}" destId="{730331FB-8D04-4260-94EA-3F6DB5C34EC7}" srcOrd="1" destOrd="0" presId="urn:microsoft.com/office/officeart/2009/3/layout/StepUpProcess"/>
    <dgm:cxn modelId="{24C5789C-13D0-49BE-B89E-83AA738CEA14}" type="presParOf" srcId="{730331FB-8D04-4260-94EA-3F6DB5C34EC7}" destId="{11FB48DE-1AB3-4ECD-A3F8-9ACA3533B145}" srcOrd="0" destOrd="0" presId="urn:microsoft.com/office/officeart/2009/3/layout/StepUpProcess"/>
    <dgm:cxn modelId="{820A47B3-27B6-49F1-A304-79A855D3F159}" type="presParOf" srcId="{26CB1928-936F-4A07-8333-27AEBE8C1A7F}" destId="{6C5E3E4F-93CB-4DE4-A883-81EF72610B18}" srcOrd="2" destOrd="0" presId="urn:microsoft.com/office/officeart/2009/3/layout/StepUpProcess"/>
    <dgm:cxn modelId="{C2F448AF-0773-4500-864C-DD1E074C69F4}" type="presParOf" srcId="{6C5E3E4F-93CB-4DE4-A883-81EF72610B18}" destId="{84B2CA2A-0646-4A47-BA5C-72994790D83E}" srcOrd="0" destOrd="0" presId="urn:microsoft.com/office/officeart/2009/3/layout/StepUpProcess"/>
    <dgm:cxn modelId="{291BD400-C27E-4649-98DF-224DC9CCB59C}" type="presParOf" srcId="{6C5E3E4F-93CB-4DE4-A883-81EF72610B18}" destId="{9A1C5623-73E3-4C47-8F6B-B21AB1789AC3}" srcOrd="1" destOrd="0" presId="urn:microsoft.com/office/officeart/2009/3/layout/StepUpProcess"/>
    <dgm:cxn modelId="{332D8349-9B0F-41EA-817A-A8F4774FD25F}" type="presParOf" srcId="{6C5E3E4F-93CB-4DE4-A883-81EF72610B18}" destId="{A3CCF6C1-5B0D-42BA-9075-1939BF99243D}" srcOrd="2" destOrd="0" presId="urn:microsoft.com/office/officeart/2009/3/layout/StepUpProcess"/>
    <dgm:cxn modelId="{8AB1C09E-4835-4399-8FB1-70E4DAAF9811}" type="presParOf" srcId="{26CB1928-936F-4A07-8333-27AEBE8C1A7F}" destId="{500A1D1E-CBBB-49A2-8F92-145433B204BA}" srcOrd="3" destOrd="0" presId="urn:microsoft.com/office/officeart/2009/3/layout/StepUpProcess"/>
    <dgm:cxn modelId="{CB04795C-DCD1-4882-B67D-6B0084B6051B}" type="presParOf" srcId="{500A1D1E-CBBB-49A2-8F92-145433B204BA}" destId="{610D7403-24CC-4BDF-91B8-18A6478EA2BF}" srcOrd="0" destOrd="0" presId="urn:microsoft.com/office/officeart/2009/3/layout/StepUpProcess"/>
    <dgm:cxn modelId="{9AC7D133-7FF2-4C52-BD1B-518709C9FCDD}" type="presParOf" srcId="{26CB1928-936F-4A07-8333-27AEBE8C1A7F}" destId="{8F8B8484-0003-40F0-9A2D-D14D290840F8}" srcOrd="4" destOrd="0" presId="urn:microsoft.com/office/officeart/2009/3/layout/StepUpProcess"/>
    <dgm:cxn modelId="{FF544522-5179-4A7E-BEE5-766540D8CE87}" type="presParOf" srcId="{8F8B8484-0003-40F0-9A2D-D14D290840F8}" destId="{A11FE8F4-E3A6-4CA5-BB04-73CF33ABBC81}" srcOrd="0" destOrd="0" presId="urn:microsoft.com/office/officeart/2009/3/layout/StepUpProcess"/>
    <dgm:cxn modelId="{18C0E18E-AEDB-4067-9E3C-8BC246CADAAF}" type="presParOf" srcId="{8F8B8484-0003-40F0-9A2D-D14D290840F8}" destId="{CEBB60E5-55CB-4AA3-95A6-333A9E395932}"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1671A8-A91A-4AAC-B588-5AB08206DAD1}" type="doc">
      <dgm:prSet loTypeId="urn:microsoft.com/office/officeart/2005/8/layout/rings+Icon" loCatId="relationship" qsTypeId="urn:microsoft.com/office/officeart/2005/8/quickstyle/3d4" qsCatId="3D" csTypeId="urn:microsoft.com/office/officeart/2005/8/colors/accent1_4" csCatId="accent1" phldr="1"/>
      <dgm:spPr/>
      <dgm:t>
        <a:bodyPr/>
        <a:lstStyle/>
        <a:p>
          <a:endParaRPr kumimoji="1" lang="ja-JP" altLang="en-US"/>
        </a:p>
      </dgm:t>
    </dgm:pt>
    <dgm:pt modelId="{435A17A7-2B49-4A1B-AE2C-77B52EBE3252}" type="pres">
      <dgm:prSet presAssocID="{B71671A8-A91A-4AAC-B588-5AB08206DAD1}" presName="Name0" presStyleCnt="0">
        <dgm:presLayoutVars>
          <dgm:chMax val="7"/>
          <dgm:dir/>
          <dgm:resizeHandles val="exact"/>
        </dgm:presLayoutVars>
      </dgm:prSet>
      <dgm:spPr/>
      <dgm:t>
        <a:bodyPr/>
        <a:lstStyle/>
        <a:p>
          <a:endParaRPr kumimoji="1" lang="ja-JP" altLang="en-US"/>
        </a:p>
      </dgm:t>
    </dgm:pt>
  </dgm:ptLst>
  <dgm:cxnLst>
    <dgm:cxn modelId="{FE5D2C98-D31D-4225-9CA9-E81DAAC14930}" type="presOf" srcId="{B71671A8-A91A-4AAC-B588-5AB08206DAD1}" destId="{435A17A7-2B49-4A1B-AE2C-77B52EBE3252}" srcOrd="0"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EF7E64-F496-451E-9A65-01A3A59AF974}" type="doc">
      <dgm:prSet loTypeId="urn:microsoft.com/office/officeart/2005/8/layout/gear1" loCatId="process" qsTypeId="urn:microsoft.com/office/officeart/2005/8/quickstyle/simple1" qsCatId="simple" csTypeId="urn:microsoft.com/office/officeart/2005/8/colors/accent1_2" csCatId="accent1" phldr="1"/>
      <dgm:spPr/>
    </dgm:pt>
    <dgm:pt modelId="{BF1BBC73-3AF9-4693-BC7A-52B55C57BB27}" type="pres">
      <dgm:prSet presAssocID="{1FEF7E64-F496-451E-9A65-01A3A59AF974}" presName="composite" presStyleCnt="0">
        <dgm:presLayoutVars>
          <dgm:chMax val="3"/>
          <dgm:animLvl val="lvl"/>
          <dgm:resizeHandles val="exact"/>
        </dgm:presLayoutVars>
      </dgm:prSet>
      <dgm:spPr/>
    </dgm:pt>
  </dgm:ptLst>
  <dgm:cxnLst>
    <dgm:cxn modelId="{A676FB4C-A795-4499-A1B6-434BCE7E97FC}" type="presOf" srcId="{1FEF7E64-F496-451E-9A65-01A3A59AF974}" destId="{BF1BBC73-3AF9-4693-BC7A-52B55C57BB27}" srcOrd="0" destOrd="0" presId="urn:microsoft.com/office/officeart/2005/8/layout/gear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708CC3-543C-41AE-A8D9-6AF72A00A470}" type="doc">
      <dgm:prSet loTypeId="urn:microsoft.com/office/officeart/2005/8/layout/rings+Icon" loCatId="relationship" qsTypeId="urn:microsoft.com/office/officeart/2005/8/quickstyle/simple1" qsCatId="simple" csTypeId="urn:microsoft.com/office/officeart/2005/8/colors/accent1_5" csCatId="accent1" phldr="1"/>
      <dgm:spPr/>
    </dgm:pt>
    <dgm:pt modelId="{D0B315A0-6FCA-42E1-B5B7-6E06261055D6}">
      <dgm:prSet phldrT="[テキスト]" custT="1"/>
      <dgm:spPr/>
      <dgm:t>
        <a:bodyPr/>
        <a:lstStyle/>
        <a:p>
          <a:r>
            <a:rPr kumimoji="1" lang="ja-JP" altLang="en-US" sz="2000" b="1" dirty="0" smtClean="0"/>
            <a:t>政府関係団体</a:t>
          </a:r>
          <a:endParaRPr kumimoji="1" lang="en-US" altLang="ja-JP" sz="2000" b="1" dirty="0" smtClean="0"/>
        </a:p>
        <a:p>
          <a:endParaRPr kumimoji="1" lang="en-US" altLang="ja-JP" sz="1200" b="1" dirty="0" smtClean="0"/>
        </a:p>
        <a:p>
          <a:endParaRPr kumimoji="1" lang="en-US" altLang="ja-JP" sz="1200" b="1" dirty="0" smtClean="0"/>
        </a:p>
        <a:p>
          <a:endParaRPr kumimoji="1" lang="en-US" altLang="ja-JP" sz="1200" b="1" dirty="0" smtClean="0"/>
        </a:p>
        <a:p>
          <a:endParaRPr kumimoji="1" lang="ja-JP" altLang="en-US" sz="1200" b="1" dirty="0"/>
        </a:p>
      </dgm:t>
    </dgm:pt>
    <dgm:pt modelId="{337840D6-F862-400F-9420-9F09E4632863}" type="parTrans" cxnId="{F70320BB-6FDF-48E4-B8EC-48E435FBF29B}">
      <dgm:prSet/>
      <dgm:spPr/>
      <dgm:t>
        <a:bodyPr/>
        <a:lstStyle/>
        <a:p>
          <a:endParaRPr kumimoji="1" lang="ja-JP" altLang="en-US"/>
        </a:p>
      </dgm:t>
    </dgm:pt>
    <dgm:pt modelId="{3CACA470-4DB6-4312-9CF2-60B60EAC15C1}" type="sibTrans" cxnId="{F70320BB-6FDF-48E4-B8EC-48E435FBF29B}">
      <dgm:prSet/>
      <dgm:spPr/>
      <dgm:t>
        <a:bodyPr/>
        <a:lstStyle/>
        <a:p>
          <a:endParaRPr kumimoji="1" lang="ja-JP" altLang="en-US"/>
        </a:p>
      </dgm:t>
    </dgm:pt>
    <dgm:pt modelId="{3B8E1AF3-7C0C-461F-BECD-1527DCDF4DDE}">
      <dgm:prSet phldrT="[テキスト]" custT="1"/>
      <dgm:spPr/>
      <dgm:t>
        <a:bodyPr/>
        <a:lstStyle/>
        <a:p>
          <a:r>
            <a:rPr kumimoji="1" lang="ja-JP" altLang="en-US" sz="1800" b="1" dirty="0" smtClean="0"/>
            <a:t>「</a:t>
          </a:r>
          <a:r>
            <a:rPr kumimoji="1" lang="en-US" altLang="ja-JP" sz="1800" b="1" dirty="0" smtClean="0"/>
            <a:t>ESD21M</a:t>
          </a:r>
          <a:r>
            <a:rPr kumimoji="1" lang="ja-JP" altLang="en-US" sz="1800" b="1" dirty="0" smtClean="0"/>
            <a:t>研」</a:t>
          </a:r>
          <a:endParaRPr kumimoji="1" lang="ja-JP" altLang="en-US" sz="1800" b="1" dirty="0"/>
        </a:p>
      </dgm:t>
    </dgm:pt>
    <dgm:pt modelId="{A9851696-AF32-4AD0-BDAF-50CEB36FD3E3}" type="parTrans" cxnId="{2EA6F32E-B4B0-4838-A0D3-3EAEF347CC98}">
      <dgm:prSet/>
      <dgm:spPr/>
      <dgm:t>
        <a:bodyPr/>
        <a:lstStyle/>
        <a:p>
          <a:endParaRPr kumimoji="1" lang="ja-JP" altLang="en-US"/>
        </a:p>
      </dgm:t>
    </dgm:pt>
    <dgm:pt modelId="{A649B988-537A-435A-889B-59B34AC57F61}" type="sibTrans" cxnId="{2EA6F32E-B4B0-4838-A0D3-3EAEF347CC98}">
      <dgm:prSet/>
      <dgm:spPr/>
      <dgm:t>
        <a:bodyPr/>
        <a:lstStyle/>
        <a:p>
          <a:endParaRPr kumimoji="1" lang="ja-JP" altLang="en-US"/>
        </a:p>
      </dgm:t>
    </dgm:pt>
    <dgm:pt modelId="{B8F44D19-0C5D-4E29-863F-43BFCFB15BD1}">
      <dgm:prSet phldrT="[テキスト]" custT="1"/>
      <dgm:spPr/>
      <dgm:t>
        <a:bodyPr/>
        <a:lstStyle/>
        <a:p>
          <a:r>
            <a:rPr kumimoji="1" lang="ja-JP" altLang="en-US" sz="2000" b="1" dirty="0" smtClean="0"/>
            <a:t>ＮＧＯ、</a:t>
          </a:r>
          <a:endParaRPr kumimoji="1" lang="en-US" altLang="ja-JP" sz="2000" b="1" dirty="0" smtClean="0"/>
        </a:p>
        <a:p>
          <a:r>
            <a:rPr kumimoji="1" lang="ja-JP" altLang="en-US" sz="2000" b="1" dirty="0" smtClean="0"/>
            <a:t>ＮＰＯ、社団</a:t>
          </a:r>
          <a:endParaRPr kumimoji="1" lang="en-US" altLang="ja-JP" sz="2000" b="1" dirty="0" smtClean="0"/>
        </a:p>
      </dgm:t>
    </dgm:pt>
    <dgm:pt modelId="{D323544C-7291-4856-8478-D389AED31ECC}" type="parTrans" cxnId="{C3AE3A58-82E9-4ADD-A955-97949539EC2D}">
      <dgm:prSet/>
      <dgm:spPr/>
      <dgm:t>
        <a:bodyPr/>
        <a:lstStyle/>
        <a:p>
          <a:endParaRPr kumimoji="1" lang="ja-JP" altLang="en-US"/>
        </a:p>
      </dgm:t>
    </dgm:pt>
    <dgm:pt modelId="{FDB041F4-DCB6-4D9A-B9BC-C5E1DC4C3B05}" type="sibTrans" cxnId="{C3AE3A58-82E9-4ADD-A955-97949539EC2D}">
      <dgm:prSet/>
      <dgm:spPr/>
      <dgm:t>
        <a:bodyPr/>
        <a:lstStyle/>
        <a:p>
          <a:endParaRPr kumimoji="1" lang="ja-JP" altLang="en-US"/>
        </a:p>
      </dgm:t>
    </dgm:pt>
    <dgm:pt modelId="{B16062F8-04F2-4254-8C72-D76A7BB8E1B2}" type="pres">
      <dgm:prSet presAssocID="{BB708CC3-543C-41AE-A8D9-6AF72A00A470}" presName="Name0" presStyleCnt="0">
        <dgm:presLayoutVars>
          <dgm:chMax val="7"/>
          <dgm:dir/>
          <dgm:resizeHandles val="exact"/>
        </dgm:presLayoutVars>
      </dgm:prSet>
      <dgm:spPr/>
    </dgm:pt>
    <dgm:pt modelId="{EF2F8F17-6412-4F43-B814-8EBB3A3CC2F5}" type="pres">
      <dgm:prSet presAssocID="{BB708CC3-543C-41AE-A8D9-6AF72A00A470}" presName="ellipse1" presStyleLbl="vennNode1" presStyleIdx="0" presStyleCnt="3" custLinFactNeighborX="-1933" custLinFactNeighborY="647">
        <dgm:presLayoutVars>
          <dgm:bulletEnabled val="1"/>
        </dgm:presLayoutVars>
      </dgm:prSet>
      <dgm:spPr/>
      <dgm:t>
        <a:bodyPr/>
        <a:lstStyle/>
        <a:p>
          <a:endParaRPr kumimoji="1" lang="ja-JP" altLang="en-US"/>
        </a:p>
      </dgm:t>
    </dgm:pt>
    <dgm:pt modelId="{29057CB5-6182-4ED1-B9EB-D59B7403C731}" type="pres">
      <dgm:prSet presAssocID="{BB708CC3-543C-41AE-A8D9-6AF72A00A470}" presName="ellipse2" presStyleLbl="vennNode1" presStyleIdx="1" presStyleCnt="3" custLinFactNeighborX="-9101" custLinFactNeighborY="4838">
        <dgm:presLayoutVars>
          <dgm:bulletEnabled val="1"/>
        </dgm:presLayoutVars>
      </dgm:prSet>
      <dgm:spPr/>
      <dgm:t>
        <a:bodyPr/>
        <a:lstStyle/>
        <a:p>
          <a:endParaRPr kumimoji="1" lang="ja-JP" altLang="en-US"/>
        </a:p>
      </dgm:t>
    </dgm:pt>
    <dgm:pt modelId="{8EF040B1-8C2D-499F-A479-DFA004B5EDD0}" type="pres">
      <dgm:prSet presAssocID="{BB708CC3-543C-41AE-A8D9-6AF72A00A470}" presName="ellipse3" presStyleLbl="vennNode1" presStyleIdx="2" presStyleCnt="3" custLinFactNeighborX="7420" custLinFactNeighborY="647">
        <dgm:presLayoutVars>
          <dgm:bulletEnabled val="1"/>
        </dgm:presLayoutVars>
      </dgm:prSet>
      <dgm:spPr/>
      <dgm:t>
        <a:bodyPr/>
        <a:lstStyle/>
        <a:p>
          <a:endParaRPr kumimoji="1" lang="ja-JP" altLang="en-US"/>
        </a:p>
      </dgm:t>
    </dgm:pt>
  </dgm:ptLst>
  <dgm:cxnLst>
    <dgm:cxn modelId="{F70320BB-6FDF-48E4-B8EC-48E435FBF29B}" srcId="{BB708CC3-543C-41AE-A8D9-6AF72A00A470}" destId="{D0B315A0-6FCA-42E1-B5B7-6E06261055D6}" srcOrd="0" destOrd="0" parTransId="{337840D6-F862-400F-9420-9F09E4632863}" sibTransId="{3CACA470-4DB6-4312-9CF2-60B60EAC15C1}"/>
    <dgm:cxn modelId="{C3AE3A58-82E9-4ADD-A955-97949539EC2D}" srcId="{BB708CC3-543C-41AE-A8D9-6AF72A00A470}" destId="{B8F44D19-0C5D-4E29-863F-43BFCFB15BD1}" srcOrd="2" destOrd="0" parTransId="{D323544C-7291-4856-8478-D389AED31ECC}" sibTransId="{FDB041F4-DCB6-4D9A-B9BC-C5E1DC4C3B05}"/>
    <dgm:cxn modelId="{2EA6F32E-B4B0-4838-A0D3-3EAEF347CC98}" srcId="{BB708CC3-543C-41AE-A8D9-6AF72A00A470}" destId="{3B8E1AF3-7C0C-461F-BECD-1527DCDF4DDE}" srcOrd="1" destOrd="0" parTransId="{A9851696-AF32-4AD0-BDAF-50CEB36FD3E3}" sibTransId="{A649B988-537A-435A-889B-59B34AC57F61}"/>
    <dgm:cxn modelId="{185F4F21-88DE-4B8A-AC02-E993C66853DD}" type="presOf" srcId="{D0B315A0-6FCA-42E1-B5B7-6E06261055D6}" destId="{EF2F8F17-6412-4F43-B814-8EBB3A3CC2F5}" srcOrd="0" destOrd="0" presId="urn:microsoft.com/office/officeart/2005/8/layout/rings+Icon"/>
    <dgm:cxn modelId="{8947CAAA-DFE6-4E74-A1E2-0C2708A4106C}" type="presOf" srcId="{3B8E1AF3-7C0C-461F-BECD-1527DCDF4DDE}" destId="{29057CB5-6182-4ED1-B9EB-D59B7403C731}" srcOrd="0" destOrd="0" presId="urn:microsoft.com/office/officeart/2005/8/layout/rings+Icon"/>
    <dgm:cxn modelId="{4CF3FEFE-35F9-4F1C-AEE4-9C752C8B424D}" type="presOf" srcId="{B8F44D19-0C5D-4E29-863F-43BFCFB15BD1}" destId="{8EF040B1-8C2D-499F-A479-DFA004B5EDD0}" srcOrd="0" destOrd="0" presId="urn:microsoft.com/office/officeart/2005/8/layout/rings+Icon"/>
    <dgm:cxn modelId="{DF392192-AAFC-4045-A252-D3B31057B3EA}" type="presOf" srcId="{BB708CC3-543C-41AE-A8D9-6AF72A00A470}" destId="{B16062F8-04F2-4254-8C72-D76A7BB8E1B2}" srcOrd="0" destOrd="0" presId="urn:microsoft.com/office/officeart/2005/8/layout/rings+Icon"/>
    <dgm:cxn modelId="{EFC380F1-FB29-4E2F-8504-20B45D01C5D3}" type="presParOf" srcId="{B16062F8-04F2-4254-8C72-D76A7BB8E1B2}" destId="{EF2F8F17-6412-4F43-B814-8EBB3A3CC2F5}" srcOrd="0" destOrd="0" presId="urn:microsoft.com/office/officeart/2005/8/layout/rings+Icon"/>
    <dgm:cxn modelId="{102DD599-7E47-4100-85E6-490D26C5C49F}" type="presParOf" srcId="{B16062F8-04F2-4254-8C72-D76A7BB8E1B2}" destId="{29057CB5-6182-4ED1-B9EB-D59B7403C731}" srcOrd="1" destOrd="0" presId="urn:microsoft.com/office/officeart/2005/8/layout/rings+Icon"/>
    <dgm:cxn modelId="{42EC3DCB-4C1E-49DD-A664-E6D2D7E33E98}" type="presParOf" srcId="{B16062F8-04F2-4254-8C72-D76A7BB8E1B2}" destId="{8EF040B1-8C2D-499F-A479-DFA004B5EDD0}" srcOrd="2" destOrd="0" presId="urn:microsoft.com/office/officeart/2005/8/layout/rings+Icon"/>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5448BB4-7450-4AB4-8234-7A92E62D25E0}" type="doc">
      <dgm:prSet loTypeId="urn:microsoft.com/office/officeart/2005/8/layout/cycle7" loCatId="cycle" qsTypeId="urn:microsoft.com/office/officeart/2009/2/quickstyle/3d8" qsCatId="3D" csTypeId="urn:microsoft.com/office/officeart/2005/8/colors/accent1_2" csCatId="accent1" phldr="1"/>
      <dgm:spPr/>
      <dgm:t>
        <a:bodyPr/>
        <a:lstStyle/>
        <a:p>
          <a:endParaRPr kumimoji="1" lang="ja-JP" altLang="en-US"/>
        </a:p>
      </dgm:t>
    </dgm:pt>
    <dgm:pt modelId="{33C62464-D6EC-455F-B11B-4F591EAD9480}">
      <dgm:prSet phldrT="[テキスト]"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kumimoji="1" lang="ja-JP" altLang="en-US" sz="2800" dirty="0" smtClean="0"/>
            <a:t>ＳＢＳグループ</a:t>
          </a:r>
          <a:endParaRPr kumimoji="1" lang="ja-JP" altLang="en-US" sz="2800" b="1" dirty="0" smtClean="0">
            <a:solidFill>
              <a:srgbClr val="FF0000"/>
            </a:solidFill>
          </a:endParaRPr>
        </a:p>
        <a:p>
          <a:pPr defTabSz="1333500">
            <a:lnSpc>
              <a:spcPct val="90000"/>
            </a:lnSpc>
            <a:spcBef>
              <a:spcPct val="0"/>
            </a:spcBef>
            <a:spcAft>
              <a:spcPct val="35000"/>
            </a:spcAft>
          </a:pPr>
          <a:endParaRPr kumimoji="1" lang="ja-JP" altLang="en-US" dirty="0"/>
        </a:p>
      </dgm:t>
    </dgm:pt>
    <dgm:pt modelId="{871DEFBC-6C8B-44CC-B004-F456F197E103}" type="parTrans" cxnId="{58753268-AF93-4A29-9598-2BA2507A5EFB}">
      <dgm:prSet/>
      <dgm:spPr/>
      <dgm:t>
        <a:bodyPr/>
        <a:lstStyle/>
        <a:p>
          <a:endParaRPr kumimoji="1" lang="ja-JP" altLang="en-US"/>
        </a:p>
      </dgm:t>
    </dgm:pt>
    <dgm:pt modelId="{7CFCD4DB-C962-4A92-9D90-8173B4FEA23B}" type="sibTrans" cxnId="{58753268-AF93-4A29-9598-2BA2507A5EFB}">
      <dgm:prSet/>
      <dgm:spPr/>
      <dgm:t>
        <a:bodyPr/>
        <a:lstStyle/>
        <a:p>
          <a:endParaRPr kumimoji="1" lang="ja-JP" altLang="en-US" dirty="0"/>
        </a:p>
      </dgm:t>
    </dgm:pt>
    <dgm:pt modelId="{A611D870-364E-4E8B-9527-6A195D9F3BB2}">
      <dgm:prSet phldrT="[テキスト]" custT="1"/>
      <dgm:spPr/>
      <dgm:t>
        <a:bodyPr/>
        <a:lstStyle/>
        <a:p>
          <a:r>
            <a:rPr kumimoji="1" lang="en-US" altLang="ja-JP" sz="2800" dirty="0" smtClean="0"/>
            <a:t>ESD21M</a:t>
          </a:r>
          <a:r>
            <a:rPr kumimoji="1" lang="ja-JP" altLang="en-US" sz="2800" dirty="0" smtClean="0"/>
            <a:t>研</a:t>
          </a:r>
          <a:endParaRPr kumimoji="1" lang="en-US" altLang="ja-JP" sz="2800" dirty="0" smtClean="0"/>
        </a:p>
        <a:p>
          <a:r>
            <a:rPr kumimoji="1" lang="ja-JP" altLang="en-US" sz="2400" dirty="0" smtClean="0"/>
            <a:t>参加メンバー</a:t>
          </a:r>
          <a:endParaRPr kumimoji="1" lang="en-US" altLang="ja-JP" sz="2400" dirty="0" smtClean="0"/>
        </a:p>
        <a:p>
          <a:r>
            <a:rPr kumimoji="1" lang="ja-JP" altLang="en-US" sz="2400" dirty="0" smtClean="0"/>
            <a:t>（法人・個人）</a:t>
          </a:r>
          <a:endParaRPr kumimoji="1" lang="ja-JP" altLang="en-US" sz="2400" dirty="0"/>
        </a:p>
      </dgm:t>
    </dgm:pt>
    <dgm:pt modelId="{5DC41EB1-88CA-4709-895D-5145766F89DD}" type="parTrans" cxnId="{9F9B86ED-F3F1-4D12-88B2-2553DAE84151}">
      <dgm:prSet/>
      <dgm:spPr/>
      <dgm:t>
        <a:bodyPr/>
        <a:lstStyle/>
        <a:p>
          <a:endParaRPr kumimoji="1" lang="ja-JP" altLang="en-US"/>
        </a:p>
      </dgm:t>
    </dgm:pt>
    <dgm:pt modelId="{FFF94B2D-AE41-4236-9A09-D724E1A3170D}" type="sibTrans" cxnId="{9F9B86ED-F3F1-4D12-88B2-2553DAE84151}">
      <dgm:prSet/>
      <dgm:spPr/>
      <dgm:t>
        <a:bodyPr/>
        <a:lstStyle/>
        <a:p>
          <a:endParaRPr kumimoji="1" lang="ja-JP" altLang="en-US" dirty="0"/>
        </a:p>
      </dgm:t>
    </dgm:pt>
    <dgm:pt modelId="{A4CFAC39-2B94-433C-BCCF-97BD486AFE4B}">
      <dgm:prSet phldrT="[テキスト]" custT="1"/>
      <dgm:spPr/>
      <dgm:t>
        <a:bodyPr/>
        <a:lstStyle/>
        <a:p>
          <a:r>
            <a:rPr kumimoji="1" lang="en-US" altLang="ja-JP" sz="2400" dirty="0" smtClean="0"/>
            <a:t>ESD21</a:t>
          </a:r>
          <a:r>
            <a:rPr kumimoji="1" lang="ja-JP" altLang="en-US" sz="2400" dirty="0" smtClean="0"/>
            <a:t>ミャンマー</a:t>
          </a:r>
          <a:endParaRPr kumimoji="1" lang="en-US" altLang="ja-JP" sz="2400" dirty="0" smtClean="0"/>
        </a:p>
        <a:p>
          <a:r>
            <a:rPr kumimoji="1" lang="ja-JP" altLang="en-US" sz="2400" dirty="0" smtClean="0"/>
            <a:t>調査研究会（</a:t>
          </a:r>
          <a:r>
            <a:rPr kumimoji="1" lang="en-US" altLang="ja-JP" sz="2400" dirty="0" smtClean="0"/>
            <a:t>ESD21M</a:t>
          </a:r>
          <a:r>
            <a:rPr kumimoji="1" lang="ja-JP" altLang="en-US" sz="2400" dirty="0" smtClean="0"/>
            <a:t>研）</a:t>
          </a:r>
          <a:endParaRPr kumimoji="1" lang="ja-JP" altLang="en-US" sz="2400" dirty="0"/>
        </a:p>
      </dgm:t>
    </dgm:pt>
    <dgm:pt modelId="{60928141-9F80-4706-9623-233D730E2D8F}" type="parTrans" cxnId="{E8EE42AD-0230-4FA7-8605-B90614AB22EA}">
      <dgm:prSet/>
      <dgm:spPr/>
      <dgm:t>
        <a:bodyPr/>
        <a:lstStyle/>
        <a:p>
          <a:endParaRPr kumimoji="1" lang="ja-JP" altLang="en-US"/>
        </a:p>
      </dgm:t>
    </dgm:pt>
    <dgm:pt modelId="{4F333447-31DF-4384-8AA3-B45BA576FB6C}" type="sibTrans" cxnId="{E8EE42AD-0230-4FA7-8605-B90614AB22EA}">
      <dgm:prSet/>
      <dgm:spPr/>
      <dgm:t>
        <a:bodyPr/>
        <a:lstStyle/>
        <a:p>
          <a:endParaRPr kumimoji="1" lang="ja-JP" altLang="en-US" dirty="0"/>
        </a:p>
      </dgm:t>
    </dgm:pt>
    <dgm:pt modelId="{C0C57102-82E3-4142-90CD-4ED56A8BE254}" type="pres">
      <dgm:prSet presAssocID="{15448BB4-7450-4AB4-8234-7A92E62D25E0}" presName="Name0" presStyleCnt="0">
        <dgm:presLayoutVars>
          <dgm:dir/>
          <dgm:resizeHandles val="exact"/>
        </dgm:presLayoutVars>
      </dgm:prSet>
      <dgm:spPr/>
      <dgm:t>
        <a:bodyPr/>
        <a:lstStyle/>
        <a:p>
          <a:endParaRPr kumimoji="1" lang="ja-JP" altLang="en-US"/>
        </a:p>
      </dgm:t>
    </dgm:pt>
    <dgm:pt modelId="{A7892C2F-5EBC-4241-BE53-641C62673B88}" type="pres">
      <dgm:prSet presAssocID="{33C62464-D6EC-455F-B11B-4F591EAD9480}" presName="node" presStyleLbl="node1" presStyleIdx="0" presStyleCnt="3" custScaleY="125318" custRadScaleRad="109578" custRadScaleInc="1469">
        <dgm:presLayoutVars>
          <dgm:bulletEnabled val="1"/>
        </dgm:presLayoutVars>
      </dgm:prSet>
      <dgm:spPr/>
      <dgm:t>
        <a:bodyPr/>
        <a:lstStyle/>
        <a:p>
          <a:endParaRPr kumimoji="1" lang="ja-JP" altLang="en-US"/>
        </a:p>
      </dgm:t>
    </dgm:pt>
    <dgm:pt modelId="{C6CD3948-239A-4073-B8F0-8008D72F0057}" type="pres">
      <dgm:prSet presAssocID="{7CFCD4DB-C962-4A92-9D90-8173B4FEA23B}" presName="sibTrans" presStyleLbl="sibTrans2D1" presStyleIdx="0" presStyleCnt="3"/>
      <dgm:spPr/>
      <dgm:t>
        <a:bodyPr/>
        <a:lstStyle/>
        <a:p>
          <a:endParaRPr kumimoji="1" lang="ja-JP" altLang="en-US"/>
        </a:p>
      </dgm:t>
    </dgm:pt>
    <dgm:pt modelId="{C6E08569-BA52-4800-BE12-DF1C4A5BF7CD}" type="pres">
      <dgm:prSet presAssocID="{7CFCD4DB-C962-4A92-9D90-8173B4FEA23B}" presName="connectorText" presStyleLbl="sibTrans2D1" presStyleIdx="0" presStyleCnt="3"/>
      <dgm:spPr/>
      <dgm:t>
        <a:bodyPr/>
        <a:lstStyle/>
        <a:p>
          <a:endParaRPr kumimoji="1" lang="ja-JP" altLang="en-US"/>
        </a:p>
      </dgm:t>
    </dgm:pt>
    <dgm:pt modelId="{B6665A86-488A-4998-BE1D-0AABD2718CB2}" type="pres">
      <dgm:prSet presAssocID="{A611D870-364E-4E8B-9527-6A195D9F3BB2}" presName="node" presStyleLbl="node1" presStyleIdx="1" presStyleCnt="3" custScaleY="112373" custRadScaleRad="92561" custRadScaleInc="-30993">
        <dgm:presLayoutVars>
          <dgm:bulletEnabled val="1"/>
        </dgm:presLayoutVars>
      </dgm:prSet>
      <dgm:spPr/>
      <dgm:t>
        <a:bodyPr/>
        <a:lstStyle/>
        <a:p>
          <a:endParaRPr kumimoji="1" lang="ja-JP" altLang="en-US"/>
        </a:p>
      </dgm:t>
    </dgm:pt>
    <dgm:pt modelId="{DF61790A-6BD2-4812-B8B7-661C4512DE0B}" type="pres">
      <dgm:prSet presAssocID="{FFF94B2D-AE41-4236-9A09-D724E1A3170D}" presName="sibTrans" presStyleLbl="sibTrans2D1" presStyleIdx="1" presStyleCnt="3"/>
      <dgm:spPr/>
      <dgm:t>
        <a:bodyPr/>
        <a:lstStyle/>
        <a:p>
          <a:endParaRPr kumimoji="1" lang="ja-JP" altLang="en-US"/>
        </a:p>
      </dgm:t>
    </dgm:pt>
    <dgm:pt modelId="{78052A90-550B-4B49-A094-A1360E4260D2}" type="pres">
      <dgm:prSet presAssocID="{FFF94B2D-AE41-4236-9A09-D724E1A3170D}" presName="connectorText" presStyleLbl="sibTrans2D1" presStyleIdx="1" presStyleCnt="3"/>
      <dgm:spPr/>
      <dgm:t>
        <a:bodyPr/>
        <a:lstStyle/>
        <a:p>
          <a:endParaRPr kumimoji="1" lang="ja-JP" altLang="en-US"/>
        </a:p>
      </dgm:t>
    </dgm:pt>
    <dgm:pt modelId="{68FD246A-0620-4C77-AA7B-7305D09F790D}" type="pres">
      <dgm:prSet presAssocID="{A4CFAC39-2B94-433C-BCCF-97BD486AFE4B}" presName="node" presStyleLbl="node1" presStyleIdx="2" presStyleCnt="3" custScaleY="116711" custRadScaleRad="86821" custRadScaleInc="26734">
        <dgm:presLayoutVars>
          <dgm:bulletEnabled val="1"/>
        </dgm:presLayoutVars>
      </dgm:prSet>
      <dgm:spPr/>
      <dgm:t>
        <a:bodyPr/>
        <a:lstStyle/>
        <a:p>
          <a:endParaRPr kumimoji="1" lang="ja-JP" altLang="en-US"/>
        </a:p>
      </dgm:t>
    </dgm:pt>
    <dgm:pt modelId="{BC8B79EE-4C01-40ED-8281-2882CF36A632}" type="pres">
      <dgm:prSet presAssocID="{4F333447-31DF-4384-8AA3-B45BA576FB6C}" presName="sibTrans" presStyleLbl="sibTrans2D1" presStyleIdx="2" presStyleCnt="3"/>
      <dgm:spPr/>
      <dgm:t>
        <a:bodyPr/>
        <a:lstStyle/>
        <a:p>
          <a:endParaRPr kumimoji="1" lang="ja-JP" altLang="en-US"/>
        </a:p>
      </dgm:t>
    </dgm:pt>
    <dgm:pt modelId="{D1CF3782-CD84-4631-B3B9-902A9B622949}" type="pres">
      <dgm:prSet presAssocID="{4F333447-31DF-4384-8AA3-B45BA576FB6C}" presName="connectorText" presStyleLbl="sibTrans2D1" presStyleIdx="2" presStyleCnt="3"/>
      <dgm:spPr/>
      <dgm:t>
        <a:bodyPr/>
        <a:lstStyle/>
        <a:p>
          <a:endParaRPr kumimoji="1" lang="ja-JP" altLang="en-US"/>
        </a:p>
      </dgm:t>
    </dgm:pt>
  </dgm:ptLst>
  <dgm:cxnLst>
    <dgm:cxn modelId="{EFD43739-B9D8-43C8-A70F-A30EB542BF6D}" type="presOf" srcId="{4F333447-31DF-4384-8AA3-B45BA576FB6C}" destId="{D1CF3782-CD84-4631-B3B9-902A9B622949}" srcOrd="1" destOrd="0" presId="urn:microsoft.com/office/officeart/2005/8/layout/cycle7"/>
    <dgm:cxn modelId="{8902787D-0D60-4147-BFC1-237B7F0C9009}" type="presOf" srcId="{4F333447-31DF-4384-8AA3-B45BA576FB6C}" destId="{BC8B79EE-4C01-40ED-8281-2882CF36A632}" srcOrd="0" destOrd="0" presId="urn:microsoft.com/office/officeart/2005/8/layout/cycle7"/>
    <dgm:cxn modelId="{9F9B86ED-F3F1-4D12-88B2-2553DAE84151}" srcId="{15448BB4-7450-4AB4-8234-7A92E62D25E0}" destId="{A611D870-364E-4E8B-9527-6A195D9F3BB2}" srcOrd="1" destOrd="0" parTransId="{5DC41EB1-88CA-4709-895D-5145766F89DD}" sibTransId="{FFF94B2D-AE41-4236-9A09-D724E1A3170D}"/>
    <dgm:cxn modelId="{A19C4656-B25C-443E-9085-4DBA7079EA1E}" type="presOf" srcId="{15448BB4-7450-4AB4-8234-7A92E62D25E0}" destId="{C0C57102-82E3-4142-90CD-4ED56A8BE254}" srcOrd="0" destOrd="0" presId="urn:microsoft.com/office/officeart/2005/8/layout/cycle7"/>
    <dgm:cxn modelId="{A3DD0712-57F5-4B14-AD93-9A943E885573}" type="presOf" srcId="{7CFCD4DB-C962-4A92-9D90-8173B4FEA23B}" destId="{C6E08569-BA52-4800-BE12-DF1C4A5BF7CD}" srcOrd="1" destOrd="0" presId="urn:microsoft.com/office/officeart/2005/8/layout/cycle7"/>
    <dgm:cxn modelId="{97638CA3-E6AC-4780-A7F2-EC5E4B0C0FBA}" type="presOf" srcId="{7CFCD4DB-C962-4A92-9D90-8173B4FEA23B}" destId="{C6CD3948-239A-4073-B8F0-8008D72F0057}" srcOrd="0" destOrd="0" presId="urn:microsoft.com/office/officeart/2005/8/layout/cycle7"/>
    <dgm:cxn modelId="{076FA6B7-D7EC-433F-9EF0-D9AF8D01876E}" type="presOf" srcId="{FFF94B2D-AE41-4236-9A09-D724E1A3170D}" destId="{DF61790A-6BD2-4812-B8B7-661C4512DE0B}" srcOrd="0" destOrd="0" presId="urn:microsoft.com/office/officeart/2005/8/layout/cycle7"/>
    <dgm:cxn modelId="{58753268-AF93-4A29-9598-2BA2507A5EFB}" srcId="{15448BB4-7450-4AB4-8234-7A92E62D25E0}" destId="{33C62464-D6EC-455F-B11B-4F591EAD9480}" srcOrd="0" destOrd="0" parTransId="{871DEFBC-6C8B-44CC-B004-F456F197E103}" sibTransId="{7CFCD4DB-C962-4A92-9D90-8173B4FEA23B}"/>
    <dgm:cxn modelId="{CE3572E4-8B2B-4CE8-935B-C0431BF5A18B}" type="presOf" srcId="{FFF94B2D-AE41-4236-9A09-D724E1A3170D}" destId="{78052A90-550B-4B49-A094-A1360E4260D2}" srcOrd="1" destOrd="0" presId="urn:microsoft.com/office/officeart/2005/8/layout/cycle7"/>
    <dgm:cxn modelId="{7AC660E7-0EFF-4197-9930-7C825C21648B}" type="presOf" srcId="{33C62464-D6EC-455F-B11B-4F591EAD9480}" destId="{A7892C2F-5EBC-4241-BE53-641C62673B88}" srcOrd="0" destOrd="0" presId="urn:microsoft.com/office/officeart/2005/8/layout/cycle7"/>
    <dgm:cxn modelId="{07C82203-B6AC-4D8E-B24E-7BD7B53544A1}" type="presOf" srcId="{A611D870-364E-4E8B-9527-6A195D9F3BB2}" destId="{B6665A86-488A-4998-BE1D-0AABD2718CB2}" srcOrd="0" destOrd="0" presId="urn:microsoft.com/office/officeart/2005/8/layout/cycle7"/>
    <dgm:cxn modelId="{6B96618D-8815-4F64-B64C-7F01501133F6}" type="presOf" srcId="{A4CFAC39-2B94-433C-BCCF-97BD486AFE4B}" destId="{68FD246A-0620-4C77-AA7B-7305D09F790D}" srcOrd="0" destOrd="0" presId="urn:microsoft.com/office/officeart/2005/8/layout/cycle7"/>
    <dgm:cxn modelId="{E8EE42AD-0230-4FA7-8605-B90614AB22EA}" srcId="{15448BB4-7450-4AB4-8234-7A92E62D25E0}" destId="{A4CFAC39-2B94-433C-BCCF-97BD486AFE4B}" srcOrd="2" destOrd="0" parTransId="{60928141-9F80-4706-9623-233D730E2D8F}" sibTransId="{4F333447-31DF-4384-8AA3-B45BA576FB6C}"/>
    <dgm:cxn modelId="{43742B10-5231-4567-A846-8E18E2A33D9D}" type="presParOf" srcId="{C0C57102-82E3-4142-90CD-4ED56A8BE254}" destId="{A7892C2F-5EBC-4241-BE53-641C62673B88}" srcOrd="0" destOrd="0" presId="urn:microsoft.com/office/officeart/2005/8/layout/cycle7"/>
    <dgm:cxn modelId="{57E2929E-C4B5-4626-B504-F506979E5E51}" type="presParOf" srcId="{C0C57102-82E3-4142-90CD-4ED56A8BE254}" destId="{C6CD3948-239A-4073-B8F0-8008D72F0057}" srcOrd="1" destOrd="0" presId="urn:microsoft.com/office/officeart/2005/8/layout/cycle7"/>
    <dgm:cxn modelId="{0FE5F059-C218-437C-B55F-73B33F52FBCC}" type="presParOf" srcId="{C6CD3948-239A-4073-B8F0-8008D72F0057}" destId="{C6E08569-BA52-4800-BE12-DF1C4A5BF7CD}" srcOrd="0" destOrd="0" presId="urn:microsoft.com/office/officeart/2005/8/layout/cycle7"/>
    <dgm:cxn modelId="{731F9F49-E519-48E5-A037-4AB4D1D0EAD9}" type="presParOf" srcId="{C0C57102-82E3-4142-90CD-4ED56A8BE254}" destId="{B6665A86-488A-4998-BE1D-0AABD2718CB2}" srcOrd="2" destOrd="0" presId="urn:microsoft.com/office/officeart/2005/8/layout/cycle7"/>
    <dgm:cxn modelId="{33B2F58C-7619-44BC-BCC5-161AEB00B42B}" type="presParOf" srcId="{C0C57102-82E3-4142-90CD-4ED56A8BE254}" destId="{DF61790A-6BD2-4812-B8B7-661C4512DE0B}" srcOrd="3" destOrd="0" presId="urn:microsoft.com/office/officeart/2005/8/layout/cycle7"/>
    <dgm:cxn modelId="{4DAAD56C-E46D-43F2-AA7E-1E63DC798927}" type="presParOf" srcId="{DF61790A-6BD2-4812-B8B7-661C4512DE0B}" destId="{78052A90-550B-4B49-A094-A1360E4260D2}" srcOrd="0" destOrd="0" presId="urn:microsoft.com/office/officeart/2005/8/layout/cycle7"/>
    <dgm:cxn modelId="{78FBC1FE-4214-4786-91A6-E8B4A3440C9F}" type="presParOf" srcId="{C0C57102-82E3-4142-90CD-4ED56A8BE254}" destId="{68FD246A-0620-4C77-AA7B-7305D09F790D}" srcOrd="4" destOrd="0" presId="urn:microsoft.com/office/officeart/2005/8/layout/cycle7"/>
    <dgm:cxn modelId="{E5364D2A-4B4B-4C4D-BD14-E898652B4922}" type="presParOf" srcId="{C0C57102-82E3-4142-90CD-4ED56A8BE254}" destId="{BC8B79EE-4C01-40ED-8281-2882CF36A632}" srcOrd="5" destOrd="0" presId="urn:microsoft.com/office/officeart/2005/8/layout/cycle7"/>
    <dgm:cxn modelId="{6F768C1F-4F96-40BD-9CD2-222D2D287815}" type="presParOf" srcId="{BC8B79EE-4C01-40ED-8281-2882CF36A632}" destId="{D1CF3782-CD84-4631-B3B9-902A9B622949}"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041789-1AB4-4EA0-B849-F0660BB641E6}">
      <dsp:nvSpPr>
        <dsp:cNvPr id="0" name=""/>
        <dsp:cNvSpPr/>
      </dsp:nvSpPr>
      <dsp:spPr>
        <a:xfrm rot="5400000">
          <a:off x="423322" y="971423"/>
          <a:ext cx="1266791" cy="2107913"/>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C97A33-1040-4F3F-9CD0-DF37EF42D058}">
      <dsp:nvSpPr>
        <dsp:cNvPr id="0" name=""/>
        <dsp:cNvSpPr/>
      </dsp:nvSpPr>
      <dsp:spPr>
        <a:xfrm>
          <a:off x="211863" y="1601235"/>
          <a:ext cx="1903036" cy="16681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lvl="0" algn="l" defTabSz="2889250">
            <a:lnSpc>
              <a:spcPct val="90000"/>
            </a:lnSpc>
            <a:spcBef>
              <a:spcPct val="0"/>
            </a:spcBef>
            <a:spcAft>
              <a:spcPct val="35000"/>
            </a:spcAft>
          </a:pPr>
          <a:endParaRPr kumimoji="1" lang="ja-JP" altLang="en-US" sz="6500" kern="1200" dirty="0"/>
        </a:p>
      </dsp:txBody>
      <dsp:txXfrm>
        <a:off x="211863" y="1601235"/>
        <a:ext cx="1903036" cy="1668122"/>
      </dsp:txXfrm>
    </dsp:sp>
    <dsp:sp modelId="{B0F8C9FE-FDD9-41DA-930A-36B7552D3FE4}">
      <dsp:nvSpPr>
        <dsp:cNvPr id="0" name=""/>
        <dsp:cNvSpPr/>
      </dsp:nvSpPr>
      <dsp:spPr>
        <a:xfrm>
          <a:off x="1755836" y="816236"/>
          <a:ext cx="359063" cy="359063"/>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B2CA2A-0646-4A47-BA5C-72994790D83E}">
      <dsp:nvSpPr>
        <dsp:cNvPr id="0" name=""/>
        <dsp:cNvSpPr/>
      </dsp:nvSpPr>
      <dsp:spPr>
        <a:xfrm rot="5400000">
          <a:off x="3013464" y="614322"/>
          <a:ext cx="1266791" cy="2107913"/>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1C5623-73E3-4C47-8F6B-B21AB1789AC3}">
      <dsp:nvSpPr>
        <dsp:cNvPr id="0" name=""/>
        <dsp:cNvSpPr/>
      </dsp:nvSpPr>
      <dsp:spPr>
        <a:xfrm>
          <a:off x="2541551" y="1024751"/>
          <a:ext cx="1903036" cy="16681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lvl="0" algn="l" defTabSz="1955800">
            <a:lnSpc>
              <a:spcPct val="90000"/>
            </a:lnSpc>
            <a:spcBef>
              <a:spcPct val="0"/>
            </a:spcBef>
            <a:spcAft>
              <a:spcPct val="35000"/>
            </a:spcAft>
          </a:pPr>
          <a:endParaRPr kumimoji="1" lang="ja-JP" altLang="en-US" sz="4400" kern="1200" dirty="0"/>
        </a:p>
      </dsp:txBody>
      <dsp:txXfrm>
        <a:off x="2541551" y="1024751"/>
        <a:ext cx="1903036" cy="1668122"/>
      </dsp:txXfrm>
    </dsp:sp>
    <dsp:sp modelId="{A3CCF6C1-5B0D-42BA-9075-1939BF99243D}">
      <dsp:nvSpPr>
        <dsp:cNvPr id="0" name=""/>
        <dsp:cNvSpPr/>
      </dsp:nvSpPr>
      <dsp:spPr>
        <a:xfrm>
          <a:off x="4085523" y="239752"/>
          <a:ext cx="359063" cy="359063"/>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1FE8F4-E3A6-4CA5-BB04-73CF33ABBC81}">
      <dsp:nvSpPr>
        <dsp:cNvPr id="0" name=""/>
        <dsp:cNvSpPr/>
      </dsp:nvSpPr>
      <dsp:spPr>
        <a:xfrm rot="5400000">
          <a:off x="5082698" y="-181543"/>
          <a:ext cx="1266791" cy="2107913"/>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BB60E5-55CB-4AA3-95A6-333A9E395932}">
      <dsp:nvSpPr>
        <dsp:cNvPr id="0" name=""/>
        <dsp:cNvSpPr/>
      </dsp:nvSpPr>
      <dsp:spPr>
        <a:xfrm>
          <a:off x="4871239" y="448268"/>
          <a:ext cx="1903036" cy="16681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endParaRPr kumimoji="1" lang="ja-JP" altLang="en-US" sz="2800" kern="1200" dirty="0"/>
        </a:p>
      </dsp:txBody>
      <dsp:txXfrm>
        <a:off x="4871239" y="448268"/>
        <a:ext cx="1903036" cy="16681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2F8F17-6412-4F43-B814-8EBB3A3CC2F5}">
      <dsp:nvSpPr>
        <dsp:cNvPr id="0" name=""/>
        <dsp:cNvSpPr/>
      </dsp:nvSpPr>
      <dsp:spPr>
        <a:xfrm>
          <a:off x="527725" y="15773"/>
          <a:ext cx="2438028" cy="2437993"/>
        </a:xfrm>
        <a:prstGeom prst="ellipse">
          <a:avLst/>
        </a:prstGeom>
        <a:solidFill>
          <a:schemeClr val="accent1">
            <a:shade val="80000"/>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kumimoji="1" lang="ja-JP" altLang="en-US" sz="2000" b="1" kern="1200" dirty="0" smtClean="0"/>
            <a:t>政府関係団体</a:t>
          </a:r>
          <a:endParaRPr kumimoji="1" lang="en-US" altLang="ja-JP" sz="2000" b="1" kern="1200" dirty="0" smtClean="0"/>
        </a:p>
        <a:p>
          <a:pPr lvl="0" algn="ctr" defTabSz="889000">
            <a:lnSpc>
              <a:spcPct val="90000"/>
            </a:lnSpc>
            <a:spcBef>
              <a:spcPct val="0"/>
            </a:spcBef>
            <a:spcAft>
              <a:spcPct val="35000"/>
            </a:spcAft>
          </a:pPr>
          <a:endParaRPr kumimoji="1" lang="en-US" altLang="ja-JP" sz="1200" b="1" kern="1200" dirty="0" smtClean="0"/>
        </a:p>
        <a:p>
          <a:pPr lvl="0" algn="ctr" defTabSz="889000">
            <a:lnSpc>
              <a:spcPct val="90000"/>
            </a:lnSpc>
            <a:spcBef>
              <a:spcPct val="0"/>
            </a:spcBef>
            <a:spcAft>
              <a:spcPct val="35000"/>
            </a:spcAft>
          </a:pPr>
          <a:endParaRPr kumimoji="1" lang="en-US" altLang="ja-JP" sz="1200" b="1" kern="1200" dirty="0" smtClean="0"/>
        </a:p>
        <a:p>
          <a:pPr lvl="0" algn="ctr" defTabSz="889000">
            <a:lnSpc>
              <a:spcPct val="90000"/>
            </a:lnSpc>
            <a:spcBef>
              <a:spcPct val="0"/>
            </a:spcBef>
            <a:spcAft>
              <a:spcPct val="35000"/>
            </a:spcAft>
          </a:pPr>
          <a:endParaRPr kumimoji="1" lang="en-US" altLang="ja-JP" sz="1200" b="1" kern="1200" dirty="0" smtClean="0"/>
        </a:p>
        <a:p>
          <a:pPr lvl="0" algn="ctr" defTabSz="889000">
            <a:lnSpc>
              <a:spcPct val="90000"/>
            </a:lnSpc>
            <a:spcBef>
              <a:spcPct val="0"/>
            </a:spcBef>
            <a:spcAft>
              <a:spcPct val="35000"/>
            </a:spcAft>
          </a:pPr>
          <a:endParaRPr kumimoji="1" lang="ja-JP" altLang="en-US" sz="1200" b="1" kern="1200" dirty="0"/>
        </a:p>
      </dsp:txBody>
      <dsp:txXfrm>
        <a:off x="884766" y="372809"/>
        <a:ext cx="1723946" cy="1723921"/>
      </dsp:txXfrm>
    </dsp:sp>
    <dsp:sp modelId="{29057CB5-6182-4ED1-B9EB-D59B7403C731}">
      <dsp:nvSpPr>
        <dsp:cNvPr id="0" name=""/>
        <dsp:cNvSpPr/>
      </dsp:nvSpPr>
      <dsp:spPr>
        <a:xfrm>
          <a:off x="1607842" y="1626006"/>
          <a:ext cx="2438028" cy="2437993"/>
        </a:xfrm>
        <a:prstGeom prst="ellipse">
          <a:avLst/>
        </a:prstGeom>
        <a:solidFill>
          <a:schemeClr val="accent1">
            <a:shade val="80000"/>
            <a:alpha val="50000"/>
            <a:hueOff val="-3166"/>
            <a:satOff val="0"/>
            <a:lumOff val="1845"/>
            <a:alphaOff val="1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kumimoji="1" lang="ja-JP" altLang="en-US" sz="1800" b="1" kern="1200" dirty="0" smtClean="0"/>
            <a:t>「</a:t>
          </a:r>
          <a:r>
            <a:rPr kumimoji="1" lang="en-US" altLang="ja-JP" sz="1800" b="1" kern="1200" dirty="0" smtClean="0"/>
            <a:t>ESD21M</a:t>
          </a:r>
          <a:r>
            <a:rPr kumimoji="1" lang="ja-JP" altLang="en-US" sz="1800" b="1" kern="1200" dirty="0" smtClean="0"/>
            <a:t>研」</a:t>
          </a:r>
          <a:endParaRPr kumimoji="1" lang="ja-JP" altLang="en-US" sz="1800" b="1" kern="1200" dirty="0"/>
        </a:p>
      </dsp:txBody>
      <dsp:txXfrm>
        <a:off x="1964883" y="1983042"/>
        <a:ext cx="1723946" cy="1723921"/>
      </dsp:txXfrm>
    </dsp:sp>
    <dsp:sp modelId="{8EF040B1-8C2D-499F-A479-DFA004B5EDD0}">
      <dsp:nvSpPr>
        <dsp:cNvPr id="0" name=""/>
        <dsp:cNvSpPr/>
      </dsp:nvSpPr>
      <dsp:spPr>
        <a:xfrm>
          <a:off x="3264020" y="15773"/>
          <a:ext cx="2438028" cy="2437993"/>
        </a:xfrm>
        <a:prstGeom prst="ellipse">
          <a:avLst/>
        </a:prstGeom>
        <a:solidFill>
          <a:schemeClr val="accent1">
            <a:shade val="80000"/>
            <a:alpha val="50000"/>
            <a:hueOff val="-6333"/>
            <a:satOff val="0"/>
            <a:lumOff val="3691"/>
            <a:alphaOff val="3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kumimoji="1" lang="ja-JP" altLang="en-US" sz="2000" b="1" kern="1200" dirty="0" smtClean="0"/>
            <a:t>ＮＧＯ、</a:t>
          </a:r>
          <a:endParaRPr kumimoji="1" lang="en-US" altLang="ja-JP" sz="2000" b="1" kern="1200" dirty="0" smtClean="0"/>
        </a:p>
        <a:p>
          <a:pPr lvl="0" algn="ctr" defTabSz="889000">
            <a:lnSpc>
              <a:spcPct val="90000"/>
            </a:lnSpc>
            <a:spcBef>
              <a:spcPct val="0"/>
            </a:spcBef>
            <a:spcAft>
              <a:spcPct val="35000"/>
            </a:spcAft>
          </a:pPr>
          <a:r>
            <a:rPr kumimoji="1" lang="ja-JP" altLang="en-US" sz="2000" b="1" kern="1200" dirty="0" smtClean="0"/>
            <a:t>ＮＰＯ、社団</a:t>
          </a:r>
          <a:endParaRPr kumimoji="1" lang="en-US" altLang="ja-JP" sz="2000" b="1" kern="1200" dirty="0" smtClean="0"/>
        </a:p>
      </dsp:txBody>
      <dsp:txXfrm>
        <a:off x="3621061" y="372809"/>
        <a:ext cx="1723946" cy="172392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892C2F-5EBC-4241-BE53-641C62673B88}">
      <dsp:nvSpPr>
        <dsp:cNvPr id="0" name=""/>
        <dsp:cNvSpPr/>
      </dsp:nvSpPr>
      <dsp:spPr>
        <a:xfrm>
          <a:off x="2613600" y="-133866"/>
          <a:ext cx="3102173" cy="1943790"/>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1" lang="ja-JP" altLang="en-US" sz="2800" kern="1200" dirty="0" smtClean="0"/>
            <a:t>ＳＢＳグループ</a:t>
          </a:r>
          <a:endParaRPr kumimoji="1" lang="ja-JP" altLang="en-US" sz="2800" b="1" kern="1200" dirty="0" smtClean="0">
            <a:solidFill>
              <a:srgbClr val="FF0000"/>
            </a:solidFill>
          </a:endParaRPr>
        </a:p>
        <a:p>
          <a:pPr lvl="0" algn="ctr" defTabSz="1333500">
            <a:lnSpc>
              <a:spcPct val="90000"/>
            </a:lnSpc>
            <a:spcBef>
              <a:spcPct val="0"/>
            </a:spcBef>
            <a:spcAft>
              <a:spcPct val="35000"/>
            </a:spcAft>
          </a:pPr>
          <a:endParaRPr kumimoji="1" lang="ja-JP" altLang="en-US" kern="1200" dirty="0"/>
        </a:p>
      </dsp:txBody>
      <dsp:txXfrm>
        <a:off x="2670532" y="-76934"/>
        <a:ext cx="2988309" cy="1829926"/>
      </dsp:txXfrm>
    </dsp:sp>
    <dsp:sp modelId="{C6CD3948-239A-4073-B8F0-8008D72F0057}">
      <dsp:nvSpPr>
        <dsp:cNvPr id="0" name=""/>
        <dsp:cNvSpPr/>
      </dsp:nvSpPr>
      <dsp:spPr>
        <a:xfrm rot="3259340">
          <a:off x="4675473" y="2367405"/>
          <a:ext cx="1564335" cy="542880"/>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z="-60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kumimoji="1" lang="ja-JP" altLang="en-US" sz="2300" kern="1200" dirty="0"/>
        </a:p>
      </dsp:txBody>
      <dsp:txXfrm>
        <a:off x="4838337" y="2475981"/>
        <a:ext cx="1238607" cy="325728"/>
      </dsp:txXfrm>
    </dsp:sp>
    <dsp:sp modelId="{B6665A86-488A-4998-BE1D-0AABD2718CB2}">
      <dsp:nvSpPr>
        <dsp:cNvPr id="0" name=""/>
        <dsp:cNvSpPr/>
      </dsp:nvSpPr>
      <dsp:spPr>
        <a:xfrm>
          <a:off x="5127426" y="3467766"/>
          <a:ext cx="3102173" cy="1743002"/>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kumimoji="1" lang="en-US" altLang="ja-JP" sz="2800" kern="1200" dirty="0" smtClean="0"/>
            <a:t>ESD21M</a:t>
          </a:r>
          <a:r>
            <a:rPr kumimoji="1" lang="ja-JP" altLang="en-US" sz="2800" kern="1200" dirty="0" smtClean="0"/>
            <a:t>研</a:t>
          </a:r>
          <a:endParaRPr kumimoji="1" lang="en-US" altLang="ja-JP" sz="2800" kern="1200" dirty="0" smtClean="0"/>
        </a:p>
        <a:p>
          <a:pPr lvl="0" algn="ctr" defTabSz="1244600">
            <a:lnSpc>
              <a:spcPct val="90000"/>
            </a:lnSpc>
            <a:spcBef>
              <a:spcPct val="0"/>
            </a:spcBef>
            <a:spcAft>
              <a:spcPct val="35000"/>
            </a:spcAft>
          </a:pPr>
          <a:r>
            <a:rPr kumimoji="1" lang="ja-JP" altLang="en-US" sz="2400" kern="1200" dirty="0" smtClean="0"/>
            <a:t>参加メンバー</a:t>
          </a:r>
          <a:endParaRPr kumimoji="1" lang="en-US" altLang="ja-JP" sz="2400" kern="1200" dirty="0" smtClean="0"/>
        </a:p>
        <a:p>
          <a:pPr lvl="0" algn="ctr" defTabSz="1244600">
            <a:lnSpc>
              <a:spcPct val="90000"/>
            </a:lnSpc>
            <a:spcBef>
              <a:spcPct val="0"/>
            </a:spcBef>
            <a:spcAft>
              <a:spcPct val="35000"/>
            </a:spcAft>
          </a:pPr>
          <a:r>
            <a:rPr kumimoji="1" lang="ja-JP" altLang="en-US" sz="2400" kern="1200" dirty="0" smtClean="0"/>
            <a:t>（法人・個人）</a:t>
          </a:r>
          <a:endParaRPr kumimoji="1" lang="ja-JP" altLang="en-US" sz="2400" kern="1200" dirty="0"/>
        </a:p>
      </dsp:txBody>
      <dsp:txXfrm>
        <a:off x="5178477" y="3518817"/>
        <a:ext cx="3000071" cy="1640900"/>
      </dsp:txXfrm>
    </dsp:sp>
    <dsp:sp modelId="{DF61790A-6BD2-4812-B8B7-661C4512DE0B}">
      <dsp:nvSpPr>
        <dsp:cNvPr id="0" name=""/>
        <dsp:cNvSpPr/>
      </dsp:nvSpPr>
      <dsp:spPr>
        <a:xfrm rot="10746843">
          <a:off x="3367666" y="4106930"/>
          <a:ext cx="1564335" cy="542880"/>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z="-60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kumimoji="1" lang="ja-JP" altLang="en-US" sz="2300" kern="1200" dirty="0"/>
        </a:p>
      </dsp:txBody>
      <dsp:txXfrm rot="10800000">
        <a:off x="3530530" y="4215506"/>
        <a:ext cx="1238607" cy="325728"/>
      </dsp:txXfrm>
    </dsp:sp>
    <dsp:sp modelId="{68FD246A-0620-4C77-AA7B-7305D09F790D}">
      <dsp:nvSpPr>
        <dsp:cNvPr id="0" name=""/>
        <dsp:cNvSpPr/>
      </dsp:nvSpPr>
      <dsp:spPr>
        <a:xfrm>
          <a:off x="70068" y="3512329"/>
          <a:ext cx="3102173" cy="1810288"/>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kumimoji="1" lang="en-US" altLang="ja-JP" sz="2400" kern="1200" dirty="0" smtClean="0"/>
            <a:t>ESD21</a:t>
          </a:r>
          <a:r>
            <a:rPr kumimoji="1" lang="ja-JP" altLang="en-US" sz="2400" kern="1200" dirty="0" smtClean="0"/>
            <a:t>ミャンマー</a:t>
          </a:r>
          <a:endParaRPr kumimoji="1" lang="en-US" altLang="ja-JP" sz="2400" kern="1200" dirty="0" smtClean="0"/>
        </a:p>
        <a:p>
          <a:pPr lvl="0" algn="ctr" defTabSz="1066800">
            <a:lnSpc>
              <a:spcPct val="90000"/>
            </a:lnSpc>
            <a:spcBef>
              <a:spcPct val="0"/>
            </a:spcBef>
            <a:spcAft>
              <a:spcPct val="35000"/>
            </a:spcAft>
          </a:pPr>
          <a:r>
            <a:rPr kumimoji="1" lang="ja-JP" altLang="en-US" sz="2400" kern="1200" dirty="0" smtClean="0"/>
            <a:t>調査研究会（</a:t>
          </a:r>
          <a:r>
            <a:rPr kumimoji="1" lang="en-US" altLang="ja-JP" sz="2400" kern="1200" dirty="0" smtClean="0"/>
            <a:t>ESD21M</a:t>
          </a:r>
          <a:r>
            <a:rPr kumimoji="1" lang="ja-JP" altLang="en-US" sz="2400" kern="1200" dirty="0" smtClean="0"/>
            <a:t>研）</a:t>
          </a:r>
          <a:endParaRPr kumimoji="1" lang="ja-JP" altLang="en-US" sz="2400" kern="1200" dirty="0"/>
        </a:p>
      </dsp:txBody>
      <dsp:txXfrm>
        <a:off x="123090" y="3565351"/>
        <a:ext cx="2996129" cy="1704244"/>
      </dsp:txXfrm>
    </dsp:sp>
    <dsp:sp modelId="{BC8B79EE-4C01-40ED-8281-2882CF36A632}">
      <dsp:nvSpPr>
        <dsp:cNvPr id="0" name=""/>
        <dsp:cNvSpPr/>
      </dsp:nvSpPr>
      <dsp:spPr>
        <a:xfrm rot="18323843">
          <a:off x="2087036" y="2389686"/>
          <a:ext cx="1564335" cy="542880"/>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z="-60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kumimoji="1" lang="ja-JP" altLang="en-US" sz="2300" kern="1200" dirty="0"/>
        </a:p>
      </dsp:txBody>
      <dsp:txXfrm>
        <a:off x="2249900" y="2498262"/>
        <a:ext cx="1238607" cy="325728"/>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ings+Icon">
  <dgm:title val="交差円"/>
  <dgm:desc val="重複関係や相互関係にあるアイデアや概念を示すときに使用します。第 1 レベルのテキストの初めの 7 項目が円に対応します。使用されていないテキストは表示されませんが、レイアウトを切り替えると使用可能になります。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ings+Icon">
  <dgm:title val="交差円"/>
  <dgm:desc val="重複関係や相互関係にあるアイデアや概念を示すときに使用します。第 1 レベルのテキストの初めの 7 項目が円に対応します。使用されていないテキストは表示されませんが、レイアウトを切り替えると使用可能になります。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5.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5981" cy="512379"/>
          </a:xfrm>
          <a:prstGeom prst="rect">
            <a:avLst/>
          </a:prstGeom>
        </p:spPr>
        <p:txBody>
          <a:bodyPr vert="horz" lIns="93735" tIns="46868" rIns="93735" bIns="46868"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682" y="0"/>
            <a:ext cx="3075981" cy="512379"/>
          </a:xfrm>
          <a:prstGeom prst="rect">
            <a:avLst/>
          </a:prstGeom>
        </p:spPr>
        <p:txBody>
          <a:bodyPr vert="horz" lIns="93735" tIns="46868" rIns="93735" bIns="46868" rtlCol="0"/>
          <a:lstStyle>
            <a:lvl1pPr algn="r">
              <a:defRPr sz="1200"/>
            </a:lvl1pPr>
          </a:lstStyle>
          <a:p>
            <a:fld id="{0BDB0471-1317-4661-9BDC-D7D1483B4FF6}" type="datetimeFigureOut">
              <a:rPr kumimoji="1" lang="ja-JP" altLang="en-US" smtClean="0"/>
              <a:t>2012/8/21</a:t>
            </a:fld>
            <a:endParaRPr kumimoji="1" lang="ja-JP" altLang="en-US"/>
          </a:p>
        </p:txBody>
      </p:sp>
      <p:sp>
        <p:nvSpPr>
          <p:cNvPr id="4" name="スライド イメージ プレースホルダー 3"/>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3735" tIns="46868" rIns="93735" bIns="46868" rtlCol="0" anchor="ctr"/>
          <a:lstStyle/>
          <a:p>
            <a:endParaRPr lang="ja-JP" altLang="en-US"/>
          </a:p>
        </p:txBody>
      </p:sp>
      <p:sp>
        <p:nvSpPr>
          <p:cNvPr id="5" name="ノート プレースホルダー 4"/>
          <p:cNvSpPr>
            <a:spLocks noGrp="1"/>
          </p:cNvSpPr>
          <p:nvPr>
            <p:ph type="body" sz="quarter" idx="3"/>
          </p:nvPr>
        </p:nvSpPr>
        <p:spPr>
          <a:xfrm>
            <a:off x="710094" y="4861117"/>
            <a:ext cx="5679113" cy="4606549"/>
          </a:xfrm>
          <a:prstGeom prst="rect">
            <a:avLst/>
          </a:prstGeom>
        </p:spPr>
        <p:txBody>
          <a:bodyPr vert="horz" lIns="93735" tIns="46868" rIns="93735" bIns="46868"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720613"/>
            <a:ext cx="3075981" cy="512379"/>
          </a:xfrm>
          <a:prstGeom prst="rect">
            <a:avLst/>
          </a:prstGeom>
        </p:spPr>
        <p:txBody>
          <a:bodyPr vert="horz" lIns="93735" tIns="46868" rIns="93735" bIns="4686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682" y="9720613"/>
            <a:ext cx="3075981" cy="512379"/>
          </a:xfrm>
          <a:prstGeom prst="rect">
            <a:avLst/>
          </a:prstGeom>
        </p:spPr>
        <p:txBody>
          <a:bodyPr vert="horz" lIns="93735" tIns="46868" rIns="93735" bIns="46868" rtlCol="0" anchor="b"/>
          <a:lstStyle>
            <a:lvl1pPr algn="r">
              <a:defRPr sz="1200"/>
            </a:lvl1pPr>
          </a:lstStyle>
          <a:p>
            <a:fld id="{3884F608-D85D-4431-89EC-47C5AAC7637B}" type="slidenum">
              <a:rPr kumimoji="1" lang="ja-JP" altLang="en-US" smtClean="0"/>
              <a:t>‹#›</a:t>
            </a:fld>
            <a:endParaRPr kumimoji="1" lang="ja-JP" altLang="en-US"/>
          </a:p>
        </p:txBody>
      </p:sp>
    </p:spTree>
    <p:extLst>
      <p:ext uri="{BB962C8B-B14F-4D97-AF65-F5344CB8AC3E}">
        <p14:creationId xmlns:p14="http://schemas.microsoft.com/office/powerpoint/2010/main" val="33875213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D55A106D-EE88-498D-AF63-F3BAA771C0FE}" type="datetimeFigureOut">
              <a:rPr kumimoji="1" lang="ja-JP" altLang="en-US" smtClean="0"/>
              <a:t>2012/8/21</a:t>
            </a:fld>
            <a:endParaRPr kumimoji="1" lang="ja-JP" alt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kumimoji="1" lang="ja-JP" alt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959B8035-F155-4B0F-9A1C-369D972F203D}" type="slidenum">
              <a:rPr kumimoji="1" lang="ja-JP" altLang="en-US" smtClean="0"/>
              <a:t>‹#›</a:t>
            </a:fld>
            <a:endParaRPr kumimoji="1" lang="ja-JP" alt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D55A106D-EE88-498D-AF63-F3BAA771C0FE}" type="datetimeFigureOut">
              <a:rPr kumimoji="1" lang="ja-JP" altLang="en-US" smtClean="0"/>
              <a:t>2012/8/21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59B8035-F155-4B0F-9A1C-369D972F203D}"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D55A106D-EE88-498D-AF63-F3BAA771C0FE}" type="datetimeFigureOut">
              <a:rPr kumimoji="1" lang="ja-JP" altLang="en-US" smtClean="0"/>
              <a:t>2012/8/21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59B8035-F155-4B0F-9A1C-369D972F203D}"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5" name="Date Placeholder 4"/>
          <p:cNvSpPr>
            <a:spLocks noGrp="1"/>
          </p:cNvSpPr>
          <p:nvPr>
            <p:ph type="dt" sz="half" idx="10"/>
          </p:nvPr>
        </p:nvSpPr>
        <p:spPr/>
        <p:txBody>
          <a:bodyPr/>
          <a:lstStyle/>
          <a:p>
            <a:fld id="{D55A106D-EE88-498D-AF63-F3BAA771C0FE}" type="datetimeFigureOut">
              <a:rPr kumimoji="1" lang="ja-JP" altLang="en-US" smtClean="0"/>
              <a:t>2012/8/21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59B8035-F155-4B0F-9A1C-369D972F203D}" type="slidenum">
              <a:rPr kumimoji="1" lang="ja-JP" altLang="en-US" smtClean="0"/>
              <a:t>‹#›</a:t>
            </a:fld>
            <a:endParaRPr kumimoji="1" lang="ja-JP" altLang="en-US"/>
          </a:p>
        </p:txBody>
      </p:sp>
      <p:sp>
        <p:nvSpPr>
          <p:cNvPr id="9" name="Content Placeholder 8"/>
          <p:cNvSpPr>
            <a:spLocks noGrp="1"/>
          </p:cNvSpPr>
          <p:nvPr>
            <p:ph sz="quarter" idx="13"/>
          </p:nvPr>
        </p:nvSpPr>
        <p:spPr>
          <a:xfrm>
            <a:off x="1042416" y="2313432"/>
            <a:ext cx="3419856" cy="349300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D55A106D-EE88-498D-AF63-F3BAA771C0FE}" type="datetimeFigureOut">
              <a:rPr kumimoji="1" lang="ja-JP" altLang="en-US" smtClean="0"/>
              <a:t>2012/8/21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59B8035-F155-4B0F-9A1C-369D972F203D}"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D55A106D-EE88-498D-AF63-F3BAA771C0FE}" type="datetimeFigureOut">
              <a:rPr kumimoji="1" lang="ja-JP" altLang="en-US" smtClean="0"/>
              <a:t>2012/8/21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59B8035-F155-4B0F-9A1C-369D972F203D}"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5A106D-EE88-498D-AF63-F3BAA771C0FE}" type="datetimeFigureOut">
              <a:rPr kumimoji="1" lang="ja-JP" altLang="en-US" smtClean="0"/>
              <a:t>2012/8/21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59B8035-F155-4B0F-9A1C-369D972F203D}"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55A106D-EE88-498D-AF63-F3BAA771C0FE}" type="datetimeFigureOut">
              <a:rPr kumimoji="1" lang="ja-JP" altLang="en-US" smtClean="0"/>
              <a:t>2012/8/21</a:t>
            </a:fld>
            <a:endParaRPr kumimoji="1" lang="ja-JP" altLang="en-US"/>
          </a:p>
        </p:txBody>
      </p:sp>
      <p:sp>
        <p:nvSpPr>
          <p:cNvPr id="7" name="Slide Number Placeholder 6"/>
          <p:cNvSpPr>
            <a:spLocks noGrp="1"/>
          </p:cNvSpPr>
          <p:nvPr>
            <p:ph type="sldNum" sz="quarter" idx="12"/>
          </p:nvPr>
        </p:nvSpPr>
        <p:spPr/>
        <p:txBody>
          <a:bodyPr/>
          <a:lstStyle/>
          <a:p>
            <a:fld id="{959B8035-F155-4B0F-9A1C-369D972F203D}" type="slidenum">
              <a:rPr kumimoji="1" lang="ja-JP" altLang="en-US" smtClean="0"/>
              <a:t>‹#›</a:t>
            </a:fld>
            <a:endParaRPr kumimoji="1" lang="ja-JP" alt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kumimoji="1" lang="ja-JP" alt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ja-JP" altLang="en-US" smtClean="0"/>
              <a:t>マスター タイトルの書式設定</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ja-JP" altLang="en-US" smtClean="0"/>
              <a:t>マスター タイトルの書式設定</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D55A106D-EE88-498D-AF63-F3BAA771C0FE}" type="datetimeFigureOut">
              <a:rPr kumimoji="1" lang="ja-JP" altLang="en-US" smtClean="0"/>
              <a:t>2012/8/21</a:t>
            </a:fld>
            <a:endParaRPr kumimoji="1" lang="ja-JP" alt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kumimoji="1" lang="ja-JP" altLang="en-US"/>
          </a:p>
        </p:txBody>
      </p:sp>
      <p:sp>
        <p:nvSpPr>
          <p:cNvPr id="7" name="Slide Number Placeholder 6"/>
          <p:cNvSpPr>
            <a:spLocks noGrp="1"/>
          </p:cNvSpPr>
          <p:nvPr>
            <p:ph type="sldNum" sz="quarter" idx="12"/>
          </p:nvPr>
        </p:nvSpPr>
        <p:spPr/>
        <p:txBody>
          <a:bodyPr/>
          <a:lstStyle/>
          <a:p>
            <a:fld id="{959B8035-F155-4B0F-9A1C-369D972F203D}"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D55A106D-EE88-498D-AF63-F3BAA771C0FE}" type="datetimeFigureOut">
              <a:rPr kumimoji="1" lang="ja-JP" altLang="en-US" smtClean="0"/>
              <a:t>2012/8/21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59B8035-F155-4B0F-9A1C-369D972F203D}"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D55A106D-EE88-498D-AF63-F3BAA771C0FE}" type="datetimeFigureOut">
              <a:rPr kumimoji="1" lang="ja-JP" altLang="en-US" smtClean="0"/>
              <a:t>2012/8/21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59B8035-F155-4B0F-9A1C-369D972F203D}"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D55A106D-EE88-498D-AF63-F3BAA771C0FE}" type="datetimeFigureOut">
              <a:rPr kumimoji="1" lang="ja-JP" altLang="en-US" smtClean="0"/>
              <a:t>2012/8/21</a:t>
            </a:fld>
            <a:endParaRPr kumimoji="1" lang="ja-JP" alt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kumimoji="1" lang="ja-JP" alt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959B8035-F155-4B0F-9A1C-369D972F203D}"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kumimoji="1" sz="40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kumimoji="1"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kumimoji="1"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kumimoji="1"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kumimoji="1"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kumimoji="1"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kumimoji="1"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kumimoji="1"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kumimoji="1"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kumimoji="1" sz="1400" kern="1200">
          <a:solidFill>
            <a:schemeClr val="tx2"/>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g"/><Relationship Id="rId3" Type="http://schemas.openxmlformats.org/officeDocument/2006/relationships/diagramLayout" Target="../diagrams/layout1.xml"/><Relationship Id="rId7" Type="http://schemas.openxmlformats.org/officeDocument/2006/relationships/image" Target="../media/image5.jpeg"/><Relationship Id="rId12" Type="http://schemas.openxmlformats.org/officeDocument/2006/relationships/image" Target="../media/image10.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9.jpeg"/><Relationship Id="rId5" Type="http://schemas.openxmlformats.org/officeDocument/2006/relationships/diagramColors" Target="../diagrams/colors1.xml"/><Relationship Id="rId10" Type="http://schemas.openxmlformats.org/officeDocument/2006/relationships/image" Target="../media/image8.jpeg"/><Relationship Id="rId4" Type="http://schemas.openxmlformats.org/officeDocument/2006/relationships/diagramQuickStyle" Target="../diagrams/quickStyle1.xml"/><Relationship Id="rId9" Type="http://schemas.openxmlformats.org/officeDocument/2006/relationships/image" Target="../media/image7.jpeg"/><Relationship Id="rId14" Type="http://schemas.openxmlformats.org/officeDocument/2006/relationships/image" Target="../media/image12.jpg"/></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diagramData" Target="../diagrams/data4.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5.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716016" y="2708920"/>
            <a:ext cx="3313355" cy="1702160"/>
          </a:xfrm>
        </p:spPr>
        <p:txBody>
          <a:bodyPr>
            <a:normAutofit fontScale="90000"/>
          </a:bodyPr>
          <a:lstStyle/>
          <a:p>
            <a:r>
              <a:rPr kumimoji="1" lang="ja-JP" altLang="en-US" b="1" dirty="0" smtClean="0"/>
              <a:t>　　</a:t>
            </a:r>
            <a:r>
              <a:rPr kumimoji="1" lang="en-US" altLang="ja-JP" sz="4400" b="1" dirty="0" smtClean="0"/>
              <a:t>ESD21</a:t>
            </a:r>
            <a:r>
              <a:rPr kumimoji="1" lang="en-US" altLang="ja-JP" b="1" dirty="0" smtClean="0"/>
              <a:t/>
            </a:r>
            <a:br>
              <a:rPr kumimoji="1" lang="en-US" altLang="ja-JP" b="1" dirty="0" smtClean="0"/>
            </a:br>
            <a:r>
              <a:rPr kumimoji="1" lang="ja-JP" altLang="en-US" b="1" dirty="0" smtClean="0"/>
              <a:t>ミャンマー調査</a:t>
            </a:r>
            <a:r>
              <a:rPr kumimoji="1" lang="en-US" altLang="ja-JP" b="1" dirty="0" smtClean="0"/>
              <a:t/>
            </a:r>
            <a:br>
              <a:rPr kumimoji="1" lang="en-US" altLang="ja-JP" b="1" dirty="0" smtClean="0"/>
            </a:br>
            <a:r>
              <a:rPr kumimoji="1" lang="ja-JP" altLang="en-US" b="1" dirty="0" smtClean="0"/>
              <a:t>　　研究会（</a:t>
            </a:r>
            <a:r>
              <a:rPr kumimoji="1" lang="en-US" altLang="ja-JP" b="1" dirty="0" smtClean="0"/>
              <a:t>ESD21M</a:t>
            </a:r>
            <a:r>
              <a:rPr kumimoji="1" lang="ja-JP" altLang="en-US" b="1" dirty="0" smtClean="0"/>
              <a:t>研）</a:t>
            </a:r>
            <a:r>
              <a:rPr lang="en-US" altLang="ja-JP" dirty="0"/>
              <a:t/>
            </a:r>
            <a:br>
              <a:rPr lang="en-US" altLang="ja-JP" dirty="0"/>
            </a:br>
            <a:endParaRPr kumimoji="1" lang="ja-JP" altLang="en-US" dirty="0"/>
          </a:p>
        </p:txBody>
      </p:sp>
      <p:sp>
        <p:nvSpPr>
          <p:cNvPr id="3" name="サブタイトル 2"/>
          <p:cNvSpPr>
            <a:spLocks noGrp="1"/>
          </p:cNvSpPr>
          <p:nvPr>
            <p:ph type="subTitle" idx="1"/>
          </p:nvPr>
        </p:nvSpPr>
        <p:spPr>
          <a:xfrm>
            <a:off x="4572001" y="4149080"/>
            <a:ext cx="3672408" cy="1532629"/>
          </a:xfrm>
        </p:spPr>
        <p:txBody>
          <a:bodyPr>
            <a:noAutofit/>
          </a:bodyPr>
          <a:lstStyle/>
          <a:p>
            <a:r>
              <a:rPr kumimoji="1" lang="ja-JP" altLang="en-US" sz="2800" b="1" dirty="0" smtClean="0"/>
              <a:t>２０１２年８月８日</a:t>
            </a:r>
            <a:endParaRPr kumimoji="1" lang="ja-JP" altLang="en-US" sz="2800" b="1" dirty="0"/>
          </a:p>
        </p:txBody>
      </p:sp>
      <p:pic>
        <p:nvPicPr>
          <p:cNvPr id="4" name="図 3"/>
          <p:cNvPicPr>
            <a:picLocks noChangeAspect="1"/>
          </p:cNvPicPr>
          <p:nvPr/>
        </p:nvPicPr>
        <p:blipFill rotWithShape="1">
          <a:blip r:embed="rId2">
            <a:extLst>
              <a:ext uri="{28A0092B-C50C-407E-A947-70E740481C1C}">
                <a14:useLocalDpi xmlns:a14="http://schemas.microsoft.com/office/drawing/2010/main" val="0"/>
              </a:ext>
            </a:extLst>
          </a:blip>
          <a:srcRect l="14648" t="-235528" b="261009"/>
          <a:stretch/>
        </p:blipFill>
        <p:spPr>
          <a:xfrm>
            <a:off x="1406768" y="2819400"/>
            <a:ext cx="7641981" cy="908538"/>
          </a:xfrm>
          <a:prstGeom prst="rect">
            <a:avLst/>
          </a:prstGeom>
        </p:spPr>
      </p:pic>
      <p:pic>
        <p:nvPicPr>
          <p:cNvPr id="6" name="図 5"/>
          <p:cNvPicPr>
            <a:picLocks noChangeAspect="1"/>
          </p:cNvPicPr>
          <p:nvPr/>
        </p:nvPicPr>
        <p:blipFill rotWithShape="1">
          <a:blip r:embed="rId2">
            <a:extLst>
              <a:ext uri="{28A0092B-C50C-407E-A947-70E740481C1C}">
                <a14:useLocalDpi xmlns:a14="http://schemas.microsoft.com/office/drawing/2010/main" val="0"/>
              </a:ext>
            </a:extLst>
          </a:blip>
          <a:srcRect r="87866"/>
          <a:stretch/>
        </p:blipFill>
        <p:spPr>
          <a:xfrm>
            <a:off x="1763688" y="2448364"/>
            <a:ext cx="1086436" cy="1219200"/>
          </a:xfrm>
          <a:prstGeom prst="rect">
            <a:avLst/>
          </a:prstGeom>
        </p:spPr>
      </p:pic>
    </p:spTree>
    <p:extLst>
      <p:ext uri="{BB962C8B-B14F-4D97-AF65-F5344CB8AC3E}">
        <p14:creationId xmlns:p14="http://schemas.microsoft.com/office/powerpoint/2010/main" val="115361635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43490" y="476672"/>
            <a:ext cx="7024744" cy="1088181"/>
          </a:xfrm>
        </p:spPr>
        <p:txBody>
          <a:bodyPr>
            <a:normAutofit/>
          </a:bodyPr>
          <a:lstStyle/>
          <a:p>
            <a:r>
              <a:rPr kumimoji="1" lang="ja-JP" altLang="en-US" b="1" dirty="0" smtClean="0"/>
              <a:t>第一回「</a:t>
            </a:r>
            <a:r>
              <a:rPr kumimoji="1" lang="en-US" altLang="ja-JP" b="1" dirty="0" smtClean="0"/>
              <a:t>ESD21M</a:t>
            </a:r>
            <a:r>
              <a:rPr kumimoji="1" lang="ja-JP" altLang="en-US" b="1" dirty="0" smtClean="0"/>
              <a:t>研」研究会</a:t>
            </a:r>
            <a:endParaRPr kumimoji="1" lang="ja-JP" altLang="en-US" b="1" dirty="0"/>
          </a:p>
        </p:txBody>
      </p:sp>
      <p:sp>
        <p:nvSpPr>
          <p:cNvPr id="3" name="コンテンツ プレースホルダー 2"/>
          <p:cNvSpPr>
            <a:spLocks noGrp="1"/>
          </p:cNvSpPr>
          <p:nvPr>
            <p:ph idx="1"/>
          </p:nvPr>
        </p:nvSpPr>
        <p:spPr>
          <a:xfrm>
            <a:off x="1043608" y="1772816"/>
            <a:ext cx="6777317" cy="4536504"/>
          </a:xfrm>
          <a:ln w="38100">
            <a:solidFill>
              <a:schemeClr val="accent1"/>
            </a:solidFill>
          </a:ln>
        </p:spPr>
        <p:txBody>
          <a:bodyPr>
            <a:normAutofit fontScale="92500" lnSpcReduction="10000"/>
          </a:bodyPr>
          <a:lstStyle/>
          <a:p>
            <a:pPr marL="68580" indent="0">
              <a:buNone/>
            </a:pPr>
            <a:r>
              <a:rPr kumimoji="1" lang="ja-JP" altLang="en-US" sz="3600" b="1" dirty="0" smtClean="0"/>
              <a:t>２０１２年度</a:t>
            </a:r>
            <a:endParaRPr kumimoji="1" lang="en-US" altLang="ja-JP" sz="3600" b="1" dirty="0" smtClean="0"/>
          </a:p>
          <a:p>
            <a:pPr marL="68580" indent="0">
              <a:buNone/>
            </a:pPr>
            <a:r>
              <a:rPr kumimoji="1" lang="ja-JP" altLang="en-US" sz="4400" b="1" dirty="0" smtClean="0"/>
              <a:t>「</a:t>
            </a:r>
            <a:r>
              <a:rPr kumimoji="1" lang="en-US" altLang="ja-JP" sz="4400" b="1" dirty="0" smtClean="0"/>
              <a:t>ESD21M</a:t>
            </a:r>
            <a:r>
              <a:rPr kumimoji="1" lang="ja-JP" altLang="en-US" sz="4400" b="1" dirty="0" smtClean="0"/>
              <a:t>研」活動概要</a:t>
            </a:r>
            <a:endParaRPr kumimoji="1" lang="en-US" altLang="ja-JP" sz="4400" b="1" dirty="0" smtClean="0"/>
          </a:p>
          <a:p>
            <a:pPr marL="68580" indent="0">
              <a:buNone/>
            </a:pPr>
            <a:r>
              <a:rPr lang="ja-JP" altLang="en-US" sz="4400" dirty="0"/>
              <a:t>　</a:t>
            </a:r>
            <a:r>
              <a:rPr lang="ja-JP" altLang="en-US" sz="4400" dirty="0" smtClean="0"/>
              <a:t>　</a:t>
            </a:r>
            <a:endParaRPr lang="en-US" altLang="ja-JP" sz="4400" dirty="0" smtClean="0"/>
          </a:p>
          <a:p>
            <a:pPr marL="68580" indent="0">
              <a:buNone/>
            </a:pPr>
            <a:r>
              <a:rPr lang="ja-JP" altLang="en-US" sz="2800" b="1" dirty="0" smtClean="0"/>
              <a:t>（社）（社）持続可能なモノづくり・</a:t>
            </a:r>
            <a:endParaRPr lang="en-US" altLang="ja-JP" sz="2800" b="1" dirty="0" smtClean="0"/>
          </a:p>
          <a:p>
            <a:pPr marL="68580" indent="0">
              <a:buNone/>
            </a:pPr>
            <a:r>
              <a:rPr lang="ja-JP" altLang="en-US" sz="2800" b="1" dirty="0"/>
              <a:t>　</a:t>
            </a:r>
            <a:r>
              <a:rPr lang="ja-JP" altLang="en-US" sz="2800" b="1" dirty="0" smtClean="0"/>
              <a:t>　　　　　人づくり支援協会（</a:t>
            </a:r>
            <a:r>
              <a:rPr lang="en-US" altLang="ja-JP" sz="2800" b="1" dirty="0" smtClean="0"/>
              <a:t>ESD21)</a:t>
            </a:r>
            <a:endParaRPr lang="en-US" altLang="ja-JP" sz="2800" b="1" dirty="0"/>
          </a:p>
          <a:p>
            <a:pPr marL="68580" indent="0">
              <a:buNone/>
            </a:pPr>
            <a:r>
              <a:rPr lang="ja-JP" altLang="en-US" sz="2800" dirty="0" smtClean="0"/>
              <a:t>　　　　　　　顧問・理事</a:t>
            </a:r>
            <a:endParaRPr lang="en-US" altLang="ja-JP" sz="2800" dirty="0" smtClean="0"/>
          </a:p>
          <a:p>
            <a:pPr marL="68580" indent="0">
              <a:buNone/>
            </a:pPr>
            <a:r>
              <a:rPr kumimoji="1" lang="ja-JP" altLang="en-US" sz="2800" dirty="0"/>
              <a:t>　</a:t>
            </a:r>
            <a:r>
              <a:rPr kumimoji="1" lang="ja-JP" altLang="en-US" sz="2800" dirty="0" smtClean="0"/>
              <a:t>　　　「</a:t>
            </a:r>
            <a:r>
              <a:rPr kumimoji="1" lang="en-US" altLang="ja-JP" sz="2200" b="1" dirty="0" smtClean="0"/>
              <a:t>ESD21M</a:t>
            </a:r>
            <a:r>
              <a:rPr kumimoji="1" lang="ja-JP" altLang="en-US" sz="2200" b="1" dirty="0" smtClean="0"/>
              <a:t>研</a:t>
            </a:r>
            <a:r>
              <a:rPr kumimoji="1" lang="ja-JP" altLang="en-US" sz="2800" dirty="0" smtClean="0"/>
              <a:t>」</a:t>
            </a:r>
            <a:r>
              <a:rPr kumimoji="1" lang="ja-JP" altLang="en-US" sz="2600" b="1" dirty="0" smtClean="0"/>
              <a:t>推進委員長</a:t>
            </a:r>
            <a:endParaRPr kumimoji="1" lang="en-US" altLang="ja-JP" sz="2600" b="1" dirty="0" smtClean="0"/>
          </a:p>
          <a:p>
            <a:pPr marL="68580" indent="0">
              <a:buNone/>
            </a:pPr>
            <a:r>
              <a:rPr lang="ja-JP" altLang="en-US" sz="3200" dirty="0"/>
              <a:t>　</a:t>
            </a:r>
            <a:r>
              <a:rPr lang="ja-JP" altLang="en-US" sz="3200" dirty="0" smtClean="0"/>
              <a:t>　　　　　鈴木　明夫</a:t>
            </a:r>
            <a:endParaRPr kumimoji="1" lang="ja-JP" altLang="en-US" sz="3200" dirty="0"/>
          </a:p>
        </p:txBody>
      </p:sp>
      <p:pic>
        <p:nvPicPr>
          <p:cNvPr id="4" name="図 3"/>
          <p:cNvPicPr>
            <a:picLocks noChangeAspect="1"/>
          </p:cNvPicPr>
          <p:nvPr/>
        </p:nvPicPr>
        <p:blipFill rotWithShape="1">
          <a:blip r:embed="rId2">
            <a:extLst>
              <a:ext uri="{28A0092B-C50C-407E-A947-70E740481C1C}">
                <a14:useLocalDpi xmlns:a14="http://schemas.microsoft.com/office/drawing/2010/main" val="0"/>
              </a:ext>
            </a:extLst>
          </a:blip>
          <a:srcRect r="88651" b="10746"/>
          <a:stretch/>
        </p:blipFill>
        <p:spPr>
          <a:xfrm>
            <a:off x="1215547" y="3639721"/>
            <a:ext cx="796953" cy="853490"/>
          </a:xfrm>
          <a:prstGeom prst="rect">
            <a:avLst/>
          </a:prstGeom>
        </p:spPr>
      </p:pic>
    </p:spTree>
    <p:extLst>
      <p:ext uri="{BB962C8B-B14F-4D97-AF65-F5344CB8AC3E}">
        <p14:creationId xmlns:p14="http://schemas.microsoft.com/office/powerpoint/2010/main" val="25760988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43490" y="764704"/>
            <a:ext cx="7024744" cy="720080"/>
          </a:xfrm>
        </p:spPr>
        <p:txBody>
          <a:bodyPr>
            <a:normAutofit/>
          </a:bodyPr>
          <a:lstStyle/>
          <a:p>
            <a:r>
              <a:rPr kumimoji="1" lang="ja-JP" altLang="en-US" dirty="0" smtClean="0"/>
              <a:t>　　　　</a:t>
            </a:r>
            <a:r>
              <a:rPr kumimoji="1" lang="en-US" altLang="ja-JP" b="1" dirty="0" smtClean="0"/>
              <a:t>ESD21</a:t>
            </a:r>
            <a:r>
              <a:rPr kumimoji="1" lang="ja-JP" altLang="en-US" b="1" dirty="0" smtClean="0"/>
              <a:t>とは</a:t>
            </a:r>
            <a:endParaRPr kumimoji="1" lang="ja-JP" altLang="en-US" b="1" dirty="0"/>
          </a:p>
        </p:txBody>
      </p:sp>
      <p:pic>
        <p:nvPicPr>
          <p:cNvPr id="4" name="コンテンツ プレースホルダー 3"/>
          <p:cNvPicPr>
            <a:picLocks noGrp="1" noChangeAspect="1"/>
          </p:cNvPicPr>
          <p:nvPr>
            <p:ph idx="1"/>
          </p:nvPr>
        </p:nvPicPr>
        <p:blipFill rotWithShape="1">
          <a:blip r:embed="rId2">
            <a:extLst>
              <a:ext uri="{28A0092B-C50C-407E-A947-70E740481C1C}">
                <a14:useLocalDpi xmlns:a14="http://schemas.microsoft.com/office/drawing/2010/main" val="0"/>
              </a:ext>
            </a:extLst>
          </a:blip>
          <a:srcRect r="52078" b="15516"/>
          <a:stretch/>
        </p:blipFill>
        <p:spPr>
          <a:xfrm>
            <a:off x="1108937" y="1600003"/>
            <a:ext cx="3175031" cy="4505452"/>
          </a:xfrm>
        </p:spPr>
      </p:pic>
      <p:sp>
        <p:nvSpPr>
          <p:cNvPr id="5" name="横巻き 4"/>
          <p:cNvSpPr/>
          <p:nvPr/>
        </p:nvSpPr>
        <p:spPr>
          <a:xfrm>
            <a:off x="4427984" y="1268760"/>
            <a:ext cx="4032447" cy="2257408"/>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人材育成とイノベーション</a:t>
            </a:r>
            <a:r>
              <a:rPr lang="ja-JP" altLang="en-US" dirty="0"/>
              <a:t>技術</a:t>
            </a:r>
            <a:r>
              <a:rPr kumimoji="1" lang="ja-JP" altLang="en-US" dirty="0" smtClean="0"/>
              <a:t>の</a:t>
            </a:r>
            <a:r>
              <a:rPr lang="ja-JP" altLang="en-US" dirty="0" smtClean="0"/>
              <a:t>会員相互研鑚の場の創出に</a:t>
            </a:r>
            <a:endParaRPr lang="en-US" altLang="ja-JP" dirty="0" smtClean="0"/>
          </a:p>
          <a:p>
            <a:pPr algn="ctr"/>
            <a:r>
              <a:rPr lang="ja-JP" altLang="en-US" dirty="0" smtClean="0"/>
              <a:t>より企業競争力向上に寄与</a:t>
            </a:r>
            <a:endParaRPr kumimoji="1" lang="ja-JP" altLang="en-US" dirty="0"/>
          </a:p>
        </p:txBody>
      </p:sp>
      <p:sp>
        <p:nvSpPr>
          <p:cNvPr id="6" name="横巻き 5"/>
          <p:cNvSpPr/>
          <p:nvPr/>
        </p:nvSpPr>
        <p:spPr>
          <a:xfrm>
            <a:off x="4427984" y="3009729"/>
            <a:ext cx="4032447" cy="2363487"/>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経験豊富な企業</a:t>
            </a:r>
            <a:r>
              <a:rPr kumimoji="1" lang="en-US" altLang="ja-JP" dirty="0" smtClean="0"/>
              <a:t>OB</a:t>
            </a:r>
            <a:r>
              <a:rPr kumimoji="1" lang="ja-JP" altLang="en-US" dirty="0" smtClean="0"/>
              <a:t>に生涯現役、社会貢献、</a:t>
            </a:r>
            <a:r>
              <a:rPr kumimoji="1" lang="en-US" altLang="ja-JP" dirty="0" smtClean="0"/>
              <a:t>QOL</a:t>
            </a:r>
            <a:r>
              <a:rPr kumimoji="1" lang="ja-JP" altLang="en-US" dirty="0" smtClean="0"/>
              <a:t>向上の場の創出、</a:t>
            </a:r>
            <a:endParaRPr kumimoji="1" lang="en-US" altLang="ja-JP" dirty="0" smtClean="0"/>
          </a:p>
          <a:p>
            <a:pPr algn="ctr"/>
            <a:r>
              <a:rPr lang="ja-JP" altLang="en-US" dirty="0" smtClean="0"/>
              <a:t>若手会員とのコラボレーショ</a:t>
            </a:r>
            <a:r>
              <a:rPr kumimoji="1" lang="ja-JP" altLang="en-US" dirty="0" smtClean="0"/>
              <a:t>による経験と知恵の共有</a:t>
            </a:r>
            <a:endParaRPr kumimoji="1" lang="ja-JP" altLang="en-US" dirty="0"/>
          </a:p>
        </p:txBody>
      </p:sp>
      <p:sp>
        <p:nvSpPr>
          <p:cNvPr id="7" name="テキスト ボックス 6"/>
          <p:cNvSpPr txBox="1"/>
          <p:nvPr/>
        </p:nvSpPr>
        <p:spPr>
          <a:xfrm>
            <a:off x="611560" y="3284984"/>
            <a:ext cx="3672408" cy="1969770"/>
          </a:xfrm>
          <a:prstGeom prst="rect">
            <a:avLst/>
          </a:prstGeom>
          <a:noFill/>
        </p:spPr>
        <p:txBody>
          <a:bodyPr wrap="square" rtlCol="0">
            <a:spAutoFit/>
          </a:bodyPr>
          <a:lstStyle/>
          <a:p>
            <a:r>
              <a:rPr kumimoji="1" lang="ja-JP" altLang="en-US" sz="2800" dirty="0" smtClean="0"/>
              <a:t>　「</a:t>
            </a:r>
            <a:r>
              <a:rPr kumimoji="1" lang="en-US" altLang="ja-JP" sz="2800" dirty="0" smtClean="0"/>
              <a:t>Inspire a </a:t>
            </a:r>
          </a:p>
          <a:p>
            <a:r>
              <a:rPr kumimoji="1" lang="ja-JP" altLang="en-US" sz="2800" dirty="0" smtClean="0"/>
              <a:t>　　　</a:t>
            </a:r>
            <a:r>
              <a:rPr kumimoji="1" lang="en-US" altLang="ja-JP" sz="2800" dirty="0" smtClean="0"/>
              <a:t>Generation</a:t>
            </a:r>
            <a:r>
              <a:rPr kumimoji="1" lang="ja-JP" altLang="en-US" sz="2800" dirty="0" smtClean="0"/>
              <a:t>」</a:t>
            </a:r>
            <a:endParaRPr kumimoji="1" lang="en-US" altLang="ja-JP" sz="2800" dirty="0" smtClean="0"/>
          </a:p>
          <a:p>
            <a:r>
              <a:rPr lang="ja-JP" altLang="en-US" dirty="0" smtClean="0">
                <a:solidFill>
                  <a:srgbClr val="C00000"/>
                </a:solidFill>
              </a:rPr>
              <a:t>　（</a:t>
            </a:r>
            <a:r>
              <a:rPr lang="ja-JP" altLang="en-US" sz="2400" dirty="0">
                <a:solidFill>
                  <a:srgbClr val="C00000"/>
                </a:solidFill>
              </a:rPr>
              <a:t>世代</a:t>
            </a:r>
            <a:r>
              <a:rPr lang="ja-JP" altLang="en-US" sz="2400" dirty="0" smtClean="0">
                <a:solidFill>
                  <a:srgbClr val="C00000"/>
                </a:solidFill>
              </a:rPr>
              <a:t>を超えた</a:t>
            </a:r>
            <a:endParaRPr lang="en-US" altLang="ja-JP" sz="2400" dirty="0" smtClean="0">
              <a:solidFill>
                <a:srgbClr val="C00000"/>
              </a:solidFill>
            </a:endParaRPr>
          </a:p>
          <a:p>
            <a:r>
              <a:rPr lang="ja-JP" altLang="en-US" sz="2400" dirty="0">
                <a:solidFill>
                  <a:srgbClr val="C00000"/>
                </a:solidFill>
              </a:rPr>
              <a:t>　</a:t>
            </a:r>
            <a:r>
              <a:rPr lang="ja-JP" altLang="en-US" sz="2400" dirty="0" smtClean="0">
                <a:solidFill>
                  <a:srgbClr val="C00000"/>
                </a:solidFill>
              </a:rPr>
              <a:t>インスピレーション）</a:t>
            </a:r>
            <a:endParaRPr lang="en-US" altLang="ja-JP" sz="2400" dirty="0" smtClean="0">
              <a:solidFill>
                <a:srgbClr val="C00000"/>
              </a:solidFill>
            </a:endParaRPr>
          </a:p>
          <a:p>
            <a:r>
              <a:rPr kumimoji="1" lang="en-US" altLang="ja-JP" b="1" dirty="0" smtClean="0">
                <a:solidFill>
                  <a:srgbClr val="C00000"/>
                </a:solidFill>
              </a:rPr>
              <a:t>       =London Olympic Slogan</a:t>
            </a:r>
            <a:endParaRPr kumimoji="1" lang="ja-JP" altLang="en-US" b="1" dirty="0">
              <a:solidFill>
                <a:srgbClr val="C00000"/>
              </a:solidFill>
            </a:endParaRPr>
          </a:p>
        </p:txBody>
      </p:sp>
      <p:sp>
        <p:nvSpPr>
          <p:cNvPr id="8" name="テキスト ボックス 7"/>
          <p:cNvSpPr txBox="1"/>
          <p:nvPr/>
        </p:nvSpPr>
        <p:spPr>
          <a:xfrm flipH="1">
            <a:off x="611559" y="5805264"/>
            <a:ext cx="7848871" cy="523220"/>
          </a:xfrm>
          <a:prstGeom prst="rect">
            <a:avLst/>
          </a:prstGeom>
          <a:noFill/>
          <a:ln>
            <a:solidFill>
              <a:srgbClr val="00B050"/>
            </a:solidFill>
          </a:ln>
        </p:spPr>
        <p:txBody>
          <a:bodyPr wrap="square" rtlCol="0">
            <a:spAutoFit/>
          </a:bodyPr>
          <a:lstStyle/>
          <a:p>
            <a:r>
              <a:rPr kumimoji="1" lang="ja-JP" alt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手段・方法でなく、モノの見方・考え方を重視</a:t>
            </a:r>
            <a:endParaRPr kumimoji="1" lang="ja-JP" alt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3" name="図 2"/>
          <p:cNvPicPr>
            <a:picLocks noChangeAspect="1"/>
          </p:cNvPicPr>
          <p:nvPr/>
        </p:nvPicPr>
        <p:blipFill rotWithShape="1">
          <a:blip r:embed="rId3">
            <a:extLst>
              <a:ext uri="{28A0092B-C50C-407E-A947-70E740481C1C}">
                <a14:useLocalDpi xmlns:a14="http://schemas.microsoft.com/office/drawing/2010/main" val="0"/>
              </a:ext>
            </a:extLst>
          </a:blip>
          <a:srcRect r="88180"/>
          <a:stretch/>
        </p:blipFill>
        <p:spPr>
          <a:xfrm>
            <a:off x="1918613" y="332656"/>
            <a:ext cx="1058301" cy="1219200"/>
          </a:xfrm>
          <a:prstGeom prst="rect">
            <a:avLst/>
          </a:prstGeom>
          <a:ln>
            <a:solidFill>
              <a:schemeClr val="bg2">
                <a:lumMod val="50000"/>
              </a:schemeClr>
            </a:solidFill>
          </a:ln>
        </p:spPr>
      </p:pic>
      <p:sp>
        <p:nvSpPr>
          <p:cNvPr id="11" name="テキスト ボックス 10"/>
          <p:cNvSpPr txBox="1"/>
          <p:nvPr/>
        </p:nvSpPr>
        <p:spPr>
          <a:xfrm>
            <a:off x="4535994" y="200054"/>
            <a:ext cx="3924436" cy="400110"/>
          </a:xfrm>
          <a:prstGeom prst="rect">
            <a:avLst/>
          </a:prstGeom>
          <a:solidFill>
            <a:schemeClr val="tx1"/>
          </a:solidFill>
        </p:spPr>
        <p:txBody>
          <a:bodyPr wrap="square" rtlCol="0">
            <a:spAutoFit/>
          </a:bodyPr>
          <a:lstStyle/>
          <a:p>
            <a:r>
              <a:rPr kumimoji="1" lang="ja-JP" alt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中部のモノづくり企業ＯＢ集結</a:t>
            </a:r>
            <a:endParaRPr kumimoji="1" lang="ja-JP" alt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 name="テキスト ボックス 9"/>
          <p:cNvSpPr txBox="1"/>
          <p:nvPr/>
        </p:nvSpPr>
        <p:spPr>
          <a:xfrm>
            <a:off x="1115616" y="5361845"/>
            <a:ext cx="3168352" cy="523220"/>
          </a:xfrm>
          <a:prstGeom prst="rect">
            <a:avLst/>
          </a:prstGeom>
          <a:noFill/>
          <a:ln w="19050">
            <a:solidFill>
              <a:schemeClr val="tx1"/>
            </a:solidFill>
          </a:ln>
        </p:spPr>
        <p:txBody>
          <a:bodyPr wrap="square" rtlCol="0">
            <a:spAutoFit/>
          </a:bodyPr>
          <a:lstStyle/>
          <a:p>
            <a:r>
              <a:rPr kumimoji="1" lang="ja-JP" altLang="en-US" sz="2800" dirty="0" smtClean="0">
                <a:solidFill>
                  <a:srgbClr val="FF0000"/>
                </a:solidFill>
              </a:rPr>
              <a:t>形式知（</a:t>
            </a:r>
            <a:r>
              <a:rPr kumimoji="1" lang="ja-JP" altLang="en-US" sz="2000" b="1" dirty="0" smtClean="0">
                <a:solidFill>
                  <a:srgbClr val="FF0000"/>
                </a:solidFill>
              </a:rPr>
              <a:t>マニュアル）</a:t>
            </a:r>
            <a:endParaRPr kumimoji="1" lang="ja-JP" altLang="en-US" sz="2000" b="1" dirty="0">
              <a:solidFill>
                <a:srgbClr val="FF0000"/>
              </a:solidFill>
            </a:endParaRPr>
          </a:p>
        </p:txBody>
      </p:sp>
      <p:sp>
        <p:nvSpPr>
          <p:cNvPr id="12" name="テキスト ボックス 11"/>
          <p:cNvSpPr txBox="1"/>
          <p:nvPr/>
        </p:nvSpPr>
        <p:spPr>
          <a:xfrm>
            <a:off x="4535994" y="5373216"/>
            <a:ext cx="3924436" cy="523220"/>
          </a:xfrm>
          <a:prstGeom prst="rect">
            <a:avLst/>
          </a:prstGeom>
          <a:noFill/>
          <a:ln w="12700">
            <a:solidFill>
              <a:schemeClr val="tx1"/>
            </a:solidFill>
          </a:ln>
        </p:spPr>
        <p:txBody>
          <a:bodyPr wrap="square" rtlCol="0">
            <a:spAutoFit/>
          </a:bodyPr>
          <a:lstStyle/>
          <a:p>
            <a:r>
              <a:rPr kumimoji="1" lang="ja-JP" altLang="en-US" sz="2800" dirty="0" smtClean="0">
                <a:solidFill>
                  <a:srgbClr val="FF0000"/>
                </a:solidFill>
              </a:rPr>
              <a:t>暗黙知（</a:t>
            </a:r>
            <a:r>
              <a:rPr kumimoji="1" lang="ja-JP" altLang="en-US" sz="2400" b="1" dirty="0" smtClean="0">
                <a:solidFill>
                  <a:srgbClr val="FF0000"/>
                </a:solidFill>
              </a:rPr>
              <a:t>勘</a:t>
            </a:r>
            <a:r>
              <a:rPr kumimoji="1" lang="ja-JP" altLang="en-US" sz="2400" b="1" smtClean="0">
                <a:solidFill>
                  <a:srgbClr val="FF0000"/>
                </a:solidFill>
              </a:rPr>
              <a:t>・こつ</a:t>
            </a:r>
            <a:r>
              <a:rPr kumimoji="1" lang="ja-JP" altLang="en-US" sz="2800" smtClean="0">
                <a:solidFill>
                  <a:srgbClr val="FF0000"/>
                </a:solidFill>
              </a:rPr>
              <a:t>）</a:t>
            </a:r>
            <a:endParaRPr kumimoji="1" lang="ja-JP" altLang="en-US" sz="2800" dirty="0">
              <a:solidFill>
                <a:srgbClr val="FF0000"/>
              </a:solidFill>
            </a:endParaRPr>
          </a:p>
        </p:txBody>
      </p:sp>
    </p:spTree>
    <p:extLst>
      <p:ext uri="{BB962C8B-B14F-4D97-AF65-F5344CB8AC3E}">
        <p14:creationId xmlns:p14="http://schemas.microsoft.com/office/powerpoint/2010/main" val="290206721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dirty="0"/>
          </a:p>
        </p:txBody>
      </p:sp>
      <p:pic>
        <p:nvPicPr>
          <p:cNvPr id="4" name="コンテンツ プレースホルダー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1945463" y="-353174"/>
            <a:ext cx="5549860" cy="7641601"/>
          </a:xfrm>
          <a:ln>
            <a:solidFill>
              <a:schemeClr val="accent1"/>
            </a:solidFill>
          </a:ln>
        </p:spPr>
      </p:pic>
      <p:sp>
        <p:nvSpPr>
          <p:cNvPr id="7" name="スマイル 6"/>
          <p:cNvSpPr/>
          <p:nvPr/>
        </p:nvSpPr>
        <p:spPr>
          <a:xfrm>
            <a:off x="3090348" y="5060032"/>
            <a:ext cx="914400" cy="9144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2123728" y="5974432"/>
            <a:ext cx="2880320" cy="369332"/>
          </a:xfrm>
          <a:prstGeom prst="rect">
            <a:avLst/>
          </a:prstGeom>
          <a:noFill/>
          <a:ln>
            <a:solidFill>
              <a:schemeClr val="tx1"/>
            </a:solidFill>
          </a:ln>
        </p:spPr>
        <p:txBody>
          <a:bodyPr wrap="square" rtlCol="0">
            <a:spAutoFit/>
          </a:bodyPr>
          <a:lstStyle/>
          <a:p>
            <a:r>
              <a:rPr kumimoji="1" lang="ja-JP" altLang="en-US" b="1" dirty="0" smtClean="0">
                <a:solidFill>
                  <a:srgbClr val="FF0000"/>
                </a:solidFill>
              </a:rPr>
              <a:t>ミャンマー経済振興支援</a:t>
            </a:r>
            <a:endParaRPr kumimoji="1" lang="ja-JP" altLang="en-US" b="1" dirty="0">
              <a:solidFill>
                <a:srgbClr val="FF0000"/>
              </a:solidFill>
            </a:endParaRPr>
          </a:p>
        </p:txBody>
      </p:sp>
    </p:spTree>
    <p:extLst>
      <p:ext uri="{BB962C8B-B14F-4D97-AF65-F5344CB8AC3E}">
        <p14:creationId xmlns:p14="http://schemas.microsoft.com/office/powerpoint/2010/main" val="187518594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3568" y="476672"/>
            <a:ext cx="7848872" cy="648072"/>
          </a:xfrm>
          <a:ln>
            <a:solidFill>
              <a:schemeClr val="tx1"/>
            </a:solidFill>
          </a:ln>
        </p:spPr>
        <p:txBody>
          <a:bodyPr>
            <a:noAutofit/>
          </a:bodyPr>
          <a:lstStyle/>
          <a:p>
            <a:r>
              <a:rPr kumimoji="1" lang="ja-JP" altLang="en-US" sz="3600" b="1" dirty="0" smtClean="0"/>
              <a:t>「</a:t>
            </a:r>
            <a:r>
              <a:rPr kumimoji="1" lang="en-US" altLang="ja-JP" sz="3600" b="1" dirty="0" smtClean="0"/>
              <a:t>ESD21M</a:t>
            </a:r>
            <a:r>
              <a:rPr kumimoji="1" lang="ja-JP" altLang="en-US" sz="3600" b="1" dirty="0" smtClean="0"/>
              <a:t>研」発足までの足取り</a:t>
            </a:r>
            <a:endParaRPr kumimoji="1" lang="ja-JP" altLang="en-US" sz="3600" b="1"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472247203"/>
              </p:ext>
            </p:extLst>
          </p:nvPr>
        </p:nvGraphicFramePr>
        <p:xfrm>
          <a:off x="1042988" y="2324100"/>
          <a:ext cx="6777037" cy="3508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左右矢印 4"/>
          <p:cNvSpPr/>
          <p:nvPr/>
        </p:nvSpPr>
        <p:spPr>
          <a:xfrm>
            <a:off x="3275856" y="1412776"/>
            <a:ext cx="2520280" cy="62864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t>特別企画・鈴黒コンサル</a:t>
            </a:r>
            <a:endParaRPr kumimoji="1" lang="ja-JP" altLang="en-US" sz="1400" dirty="0"/>
          </a:p>
        </p:txBody>
      </p:sp>
      <p:sp>
        <p:nvSpPr>
          <p:cNvPr id="6" name="左右矢印 5"/>
          <p:cNvSpPr/>
          <p:nvPr/>
        </p:nvSpPr>
        <p:spPr>
          <a:xfrm>
            <a:off x="827584" y="1414159"/>
            <a:ext cx="2448272" cy="62726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t>ミャンキチにはまる</a:t>
            </a:r>
            <a:endParaRPr kumimoji="1" lang="ja-JP" altLang="en-US" sz="1600" dirty="0"/>
          </a:p>
        </p:txBody>
      </p:sp>
      <p:sp>
        <p:nvSpPr>
          <p:cNvPr id="3" name="左右矢印 2"/>
          <p:cNvSpPr/>
          <p:nvPr/>
        </p:nvSpPr>
        <p:spPr>
          <a:xfrm>
            <a:off x="5813078" y="1414159"/>
            <a:ext cx="2359322" cy="63810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ESD21M</a:t>
            </a:r>
            <a:r>
              <a:rPr kumimoji="1" lang="ja-JP" altLang="en-US" dirty="0" smtClean="0"/>
              <a:t>研発足</a:t>
            </a:r>
            <a:endParaRPr kumimoji="1" lang="ja-JP" altLang="en-US" dirty="0"/>
          </a:p>
        </p:txBody>
      </p:sp>
      <p:sp>
        <p:nvSpPr>
          <p:cNvPr id="8" name="テキスト ボックス 7"/>
          <p:cNvSpPr txBox="1"/>
          <p:nvPr/>
        </p:nvSpPr>
        <p:spPr>
          <a:xfrm>
            <a:off x="6012160" y="2052266"/>
            <a:ext cx="1944216" cy="369332"/>
          </a:xfrm>
          <a:prstGeom prst="rect">
            <a:avLst/>
          </a:prstGeom>
          <a:noFill/>
          <a:ln>
            <a:solidFill>
              <a:schemeClr val="tx1"/>
            </a:solidFill>
          </a:ln>
        </p:spPr>
        <p:txBody>
          <a:bodyPr wrap="square" rtlCol="0">
            <a:spAutoFit/>
          </a:bodyPr>
          <a:lstStyle/>
          <a:p>
            <a:r>
              <a:rPr kumimoji="1" lang="en-US" altLang="ja-JP" b="1" dirty="0" smtClean="0"/>
              <a:t>2012</a:t>
            </a:r>
            <a:r>
              <a:rPr kumimoji="1" lang="ja-JP" altLang="en-US" b="1" dirty="0" smtClean="0"/>
              <a:t>年</a:t>
            </a:r>
            <a:r>
              <a:rPr kumimoji="1" lang="en-US" altLang="ja-JP" b="1" dirty="0" smtClean="0"/>
              <a:t>5</a:t>
            </a:r>
            <a:r>
              <a:rPr kumimoji="1" lang="ja-JP" altLang="en-US" b="1" dirty="0" smtClean="0"/>
              <a:t>月</a:t>
            </a:r>
            <a:r>
              <a:rPr kumimoji="1" lang="en-US" altLang="ja-JP" b="1" dirty="0" smtClean="0"/>
              <a:t>25</a:t>
            </a:r>
            <a:r>
              <a:rPr kumimoji="1" lang="ja-JP" altLang="en-US" b="1" dirty="0" smtClean="0"/>
              <a:t>日</a:t>
            </a:r>
            <a:endParaRPr kumimoji="1" lang="ja-JP" altLang="en-US" b="1" dirty="0"/>
          </a:p>
        </p:txBody>
      </p:sp>
      <p:sp>
        <p:nvSpPr>
          <p:cNvPr id="10" name="テキスト ボックス 9"/>
          <p:cNvSpPr txBox="1"/>
          <p:nvPr/>
        </p:nvSpPr>
        <p:spPr>
          <a:xfrm>
            <a:off x="3275856" y="2052266"/>
            <a:ext cx="2376264" cy="1261884"/>
          </a:xfrm>
          <a:prstGeom prst="rect">
            <a:avLst/>
          </a:prstGeom>
          <a:noFill/>
          <a:ln>
            <a:solidFill>
              <a:schemeClr val="tx1"/>
            </a:solidFill>
          </a:ln>
        </p:spPr>
        <p:txBody>
          <a:bodyPr wrap="square" rtlCol="0">
            <a:spAutoFit/>
          </a:bodyPr>
          <a:lstStyle/>
          <a:p>
            <a:r>
              <a:rPr kumimoji="1" lang="en-US" altLang="ja-JP" sz="1400" b="1" dirty="0" smtClean="0">
                <a:solidFill>
                  <a:srgbClr val="FF0000"/>
                </a:solidFill>
              </a:rPr>
              <a:t>2010</a:t>
            </a:r>
            <a:r>
              <a:rPr kumimoji="1" lang="ja-JP" altLang="en-US" sz="1400" b="1" dirty="0" smtClean="0">
                <a:solidFill>
                  <a:srgbClr val="FF0000"/>
                </a:solidFill>
              </a:rPr>
              <a:t>年</a:t>
            </a:r>
            <a:r>
              <a:rPr kumimoji="1" lang="en-US" altLang="ja-JP" sz="1400" b="1" dirty="0" smtClean="0">
                <a:solidFill>
                  <a:srgbClr val="FF0000"/>
                </a:solidFill>
              </a:rPr>
              <a:t>10</a:t>
            </a:r>
            <a:r>
              <a:rPr kumimoji="1" lang="ja-JP" altLang="en-US" sz="1400" b="1" dirty="0" smtClean="0">
                <a:solidFill>
                  <a:srgbClr val="FF0000"/>
                </a:solidFill>
              </a:rPr>
              <a:t>月</a:t>
            </a:r>
            <a:r>
              <a:rPr kumimoji="1" lang="en-US" altLang="ja-JP" sz="1400" b="1" dirty="0" smtClean="0">
                <a:solidFill>
                  <a:srgbClr val="FF0000"/>
                </a:solidFill>
              </a:rPr>
              <a:t>ESD21</a:t>
            </a:r>
            <a:r>
              <a:rPr kumimoji="1" lang="ja-JP" altLang="en-US" sz="1400" b="1" dirty="0" smtClean="0">
                <a:solidFill>
                  <a:srgbClr val="FF0000"/>
                </a:solidFill>
              </a:rPr>
              <a:t>活動開始</a:t>
            </a:r>
            <a:endParaRPr kumimoji="1" lang="en-US" altLang="ja-JP" sz="1400" b="1" dirty="0" smtClean="0">
              <a:solidFill>
                <a:srgbClr val="FF0000"/>
              </a:solidFill>
            </a:endParaRPr>
          </a:p>
          <a:p>
            <a:endParaRPr kumimoji="1" lang="en-US" altLang="ja-JP" sz="1200" b="1" dirty="0" smtClean="0">
              <a:solidFill>
                <a:srgbClr val="FF0000"/>
              </a:solidFill>
            </a:endParaRPr>
          </a:p>
          <a:p>
            <a:r>
              <a:rPr kumimoji="1" lang="en-US" altLang="ja-JP" sz="1200" b="1" dirty="0" smtClean="0"/>
              <a:t>2011</a:t>
            </a:r>
            <a:r>
              <a:rPr kumimoji="1" lang="ja-JP" altLang="en-US" sz="1200" b="1" dirty="0" smtClean="0"/>
              <a:t>年</a:t>
            </a:r>
            <a:r>
              <a:rPr kumimoji="1" lang="en-US" altLang="ja-JP" sz="1200" b="1" dirty="0" smtClean="0"/>
              <a:t>2</a:t>
            </a:r>
            <a:r>
              <a:rPr kumimoji="1" lang="ja-JP" altLang="en-US" sz="1200" b="1" dirty="0" smtClean="0"/>
              <a:t>月 第一回セミナー</a:t>
            </a:r>
            <a:endParaRPr kumimoji="1" lang="en-US" altLang="ja-JP" sz="1200" b="1" dirty="0" smtClean="0"/>
          </a:p>
          <a:p>
            <a:r>
              <a:rPr kumimoji="1" lang="en-US" altLang="ja-JP" sz="1200" b="1" dirty="0" smtClean="0"/>
              <a:t>2011</a:t>
            </a:r>
            <a:r>
              <a:rPr kumimoji="1" lang="ja-JP" altLang="en-US" sz="1200" b="1" dirty="0" smtClean="0"/>
              <a:t>年</a:t>
            </a:r>
            <a:r>
              <a:rPr kumimoji="1" lang="en-US" altLang="ja-JP" sz="1200" b="1" dirty="0" smtClean="0"/>
              <a:t>11</a:t>
            </a:r>
            <a:r>
              <a:rPr kumimoji="1" lang="ja-JP" altLang="en-US" sz="1200" b="1" dirty="0" smtClean="0"/>
              <a:t>月第二回セミナー</a:t>
            </a:r>
            <a:endParaRPr kumimoji="1" lang="en-US" altLang="ja-JP" sz="1200" b="1" dirty="0" smtClean="0"/>
          </a:p>
          <a:p>
            <a:r>
              <a:rPr kumimoji="1" lang="en-US" altLang="ja-JP" sz="1200" b="1" dirty="0" smtClean="0"/>
              <a:t>2012</a:t>
            </a:r>
            <a:r>
              <a:rPr kumimoji="1" lang="ja-JP" altLang="en-US" sz="1200" b="1" dirty="0" smtClean="0"/>
              <a:t>年</a:t>
            </a:r>
            <a:r>
              <a:rPr kumimoji="1" lang="en-US" altLang="ja-JP" sz="1200" b="1" dirty="0" smtClean="0"/>
              <a:t>3</a:t>
            </a:r>
            <a:r>
              <a:rPr kumimoji="1" lang="ja-JP" altLang="en-US" sz="1200" b="1" dirty="0" smtClean="0"/>
              <a:t>月第三回セミナー</a:t>
            </a:r>
            <a:r>
              <a:rPr kumimoji="1" lang="en-US" altLang="ja-JP" sz="1200" b="1" dirty="0" smtClean="0"/>
              <a:t>  </a:t>
            </a:r>
          </a:p>
          <a:p>
            <a:r>
              <a:rPr kumimoji="1" lang="ja-JP" altLang="en-US" sz="1400" b="1" dirty="0" smtClean="0"/>
              <a:t>（ヤンゴン、パアン）</a:t>
            </a:r>
            <a:endParaRPr kumimoji="1" lang="ja-JP" altLang="en-US" sz="1400" b="1" dirty="0"/>
          </a:p>
        </p:txBody>
      </p:sp>
      <p:sp>
        <p:nvSpPr>
          <p:cNvPr id="11" name="テキスト ボックス 10"/>
          <p:cNvSpPr txBox="1"/>
          <p:nvPr/>
        </p:nvSpPr>
        <p:spPr>
          <a:xfrm>
            <a:off x="971600" y="2975536"/>
            <a:ext cx="1980220" cy="646331"/>
          </a:xfrm>
          <a:prstGeom prst="rect">
            <a:avLst/>
          </a:prstGeom>
          <a:noFill/>
          <a:ln>
            <a:solidFill>
              <a:schemeClr val="tx1"/>
            </a:solidFill>
          </a:ln>
        </p:spPr>
        <p:txBody>
          <a:bodyPr wrap="square" rtlCol="0">
            <a:spAutoFit/>
          </a:bodyPr>
          <a:lstStyle/>
          <a:p>
            <a:r>
              <a:rPr kumimoji="1" lang="ja-JP" altLang="en-US" b="1" dirty="0" smtClean="0"/>
              <a:t>黒岩　</a:t>
            </a:r>
            <a:r>
              <a:rPr kumimoji="1" lang="en-US" altLang="ja-JP" b="1" dirty="0" smtClean="0"/>
              <a:t>2008</a:t>
            </a:r>
            <a:r>
              <a:rPr kumimoji="1" lang="ja-JP" altLang="en-US" b="1" dirty="0" smtClean="0"/>
              <a:t>年～</a:t>
            </a:r>
            <a:endParaRPr kumimoji="1" lang="en-US" altLang="ja-JP" b="1" dirty="0" smtClean="0"/>
          </a:p>
          <a:p>
            <a:r>
              <a:rPr lang="ja-JP" altLang="en-US" b="1" dirty="0" smtClean="0"/>
              <a:t>鈴木　</a:t>
            </a:r>
            <a:r>
              <a:rPr lang="en-US" altLang="ja-JP" b="1" dirty="0" smtClean="0"/>
              <a:t>2009</a:t>
            </a:r>
            <a:r>
              <a:rPr lang="ja-JP" altLang="en-US" b="1" dirty="0" smtClean="0"/>
              <a:t>年～</a:t>
            </a:r>
            <a:endParaRPr kumimoji="1" lang="ja-JP" altLang="en-US" b="1" dirty="0"/>
          </a:p>
        </p:txBody>
      </p:sp>
      <p:pic>
        <p:nvPicPr>
          <p:cNvPr id="7" name="図 6"/>
          <p:cNvPicPr>
            <a:picLocks noChangeAspect="1"/>
          </p:cNvPicPr>
          <p:nvPr/>
        </p:nvPicPr>
        <p:blipFill rotWithShape="1">
          <a:blip r:embed="rId7" cstate="print">
            <a:extLst>
              <a:ext uri="{28A0092B-C50C-407E-A947-70E740481C1C}">
                <a14:useLocalDpi xmlns:a14="http://schemas.microsoft.com/office/drawing/2010/main" val="0"/>
              </a:ext>
            </a:extLst>
          </a:blip>
          <a:srcRect t="14216" b="16920"/>
          <a:stretch/>
        </p:blipFill>
        <p:spPr>
          <a:xfrm>
            <a:off x="1331640" y="3953160"/>
            <a:ext cx="1800200" cy="1225932"/>
          </a:xfrm>
          <a:prstGeom prst="rect">
            <a:avLst/>
          </a:prstGeom>
        </p:spPr>
      </p:pic>
      <p:pic>
        <p:nvPicPr>
          <p:cNvPr id="9" name="図 8"/>
          <p:cNvPicPr>
            <a:picLocks noChangeAspect="1"/>
          </p:cNvPicPr>
          <p:nvPr/>
        </p:nvPicPr>
        <p:blipFill rotWithShape="1">
          <a:blip r:embed="rId8" cstate="print">
            <a:extLst>
              <a:ext uri="{28A0092B-C50C-407E-A947-70E740481C1C}">
                <a14:useLocalDpi xmlns:a14="http://schemas.microsoft.com/office/drawing/2010/main" val="0"/>
              </a:ext>
            </a:extLst>
          </a:blip>
          <a:srcRect t="16120"/>
          <a:stretch/>
        </p:blipFill>
        <p:spPr>
          <a:xfrm>
            <a:off x="1275268" y="5262956"/>
            <a:ext cx="1856572" cy="1150354"/>
          </a:xfrm>
          <a:prstGeom prst="rect">
            <a:avLst/>
          </a:prstGeom>
        </p:spPr>
      </p:pic>
      <p:pic>
        <p:nvPicPr>
          <p:cNvPr id="12" name="図 11"/>
          <p:cNvPicPr>
            <a:picLocks noChangeAspect="1"/>
          </p:cNvPicPr>
          <p:nvPr/>
        </p:nvPicPr>
        <p:blipFill rotWithShape="1">
          <a:blip r:embed="rId9" cstate="print">
            <a:extLst>
              <a:ext uri="{28A0092B-C50C-407E-A947-70E740481C1C}">
                <a14:useLocalDpi xmlns:a14="http://schemas.microsoft.com/office/drawing/2010/main" val="0"/>
              </a:ext>
            </a:extLst>
          </a:blip>
          <a:srcRect l="5000" t="20358" r="-2468" b="19666"/>
          <a:stretch/>
        </p:blipFill>
        <p:spPr>
          <a:xfrm>
            <a:off x="1097614" y="2012833"/>
            <a:ext cx="1908212" cy="817530"/>
          </a:xfrm>
          <a:prstGeom prst="rect">
            <a:avLst/>
          </a:prstGeom>
        </p:spPr>
      </p:pic>
      <p:pic>
        <p:nvPicPr>
          <p:cNvPr id="13" name="図 12"/>
          <p:cNvPicPr>
            <a:picLocks noChangeAspect="1"/>
          </p:cNvPicPr>
          <p:nvPr/>
        </p:nvPicPr>
        <p:blipFill rotWithShape="1">
          <a:blip r:embed="rId10" cstate="print">
            <a:extLst>
              <a:ext uri="{28A0092B-C50C-407E-A947-70E740481C1C}">
                <a14:useLocalDpi xmlns:a14="http://schemas.microsoft.com/office/drawing/2010/main" val="0"/>
              </a:ext>
            </a:extLst>
          </a:blip>
          <a:srcRect t="15137" b="21153"/>
          <a:stretch/>
        </p:blipFill>
        <p:spPr>
          <a:xfrm>
            <a:off x="3419873" y="3621867"/>
            <a:ext cx="2398042" cy="1391309"/>
          </a:xfrm>
          <a:prstGeom prst="rect">
            <a:avLst/>
          </a:prstGeom>
        </p:spPr>
      </p:pic>
      <p:pic>
        <p:nvPicPr>
          <p:cNvPr id="15" name="図 14"/>
          <p:cNvPicPr>
            <a:picLocks noChangeAspect="1"/>
          </p:cNvPicPr>
          <p:nvPr/>
        </p:nvPicPr>
        <p:blipFill rotWithShape="1">
          <a:blip r:embed="rId11" cstate="print">
            <a:extLst>
              <a:ext uri="{28A0092B-C50C-407E-A947-70E740481C1C}">
                <a14:useLocalDpi xmlns:a14="http://schemas.microsoft.com/office/drawing/2010/main" val="0"/>
              </a:ext>
            </a:extLst>
          </a:blip>
          <a:srcRect l="10625" t="35311" r="8000" b="18278"/>
          <a:stretch/>
        </p:blipFill>
        <p:spPr>
          <a:xfrm>
            <a:off x="3419872" y="5130187"/>
            <a:ext cx="2419535" cy="1216527"/>
          </a:xfrm>
          <a:prstGeom prst="rect">
            <a:avLst/>
          </a:prstGeom>
        </p:spPr>
      </p:pic>
      <p:pic>
        <p:nvPicPr>
          <p:cNvPr id="17" name="図 16"/>
          <p:cNvPicPr>
            <a:picLocks noChangeAspect="1"/>
          </p:cNvPicPr>
          <p:nvPr/>
        </p:nvPicPr>
        <p:blipFill rotWithShape="1">
          <a:blip r:embed="rId12">
            <a:extLst>
              <a:ext uri="{28A0092B-C50C-407E-A947-70E740481C1C}">
                <a14:useLocalDpi xmlns:a14="http://schemas.microsoft.com/office/drawing/2010/main" val="0"/>
              </a:ext>
            </a:extLst>
          </a:blip>
          <a:srcRect t="20006" b="2080"/>
          <a:stretch/>
        </p:blipFill>
        <p:spPr>
          <a:xfrm>
            <a:off x="6012160" y="3953160"/>
            <a:ext cx="2520280" cy="1177028"/>
          </a:xfrm>
          <a:prstGeom prst="rect">
            <a:avLst/>
          </a:prstGeom>
        </p:spPr>
      </p:pic>
      <p:pic>
        <p:nvPicPr>
          <p:cNvPr id="18" name="図 17"/>
          <p:cNvPicPr>
            <a:picLocks noChangeAspect="1"/>
          </p:cNvPicPr>
          <p:nvPr/>
        </p:nvPicPr>
        <p:blipFill rotWithShape="1">
          <a:blip r:embed="rId13">
            <a:extLst>
              <a:ext uri="{28A0092B-C50C-407E-A947-70E740481C1C}">
                <a14:useLocalDpi xmlns:a14="http://schemas.microsoft.com/office/drawing/2010/main" val="0"/>
              </a:ext>
            </a:extLst>
          </a:blip>
          <a:srcRect t="24279" b="26159"/>
          <a:stretch/>
        </p:blipFill>
        <p:spPr>
          <a:xfrm>
            <a:off x="6042008" y="5271354"/>
            <a:ext cx="2543451" cy="1075361"/>
          </a:xfrm>
          <a:prstGeom prst="rect">
            <a:avLst/>
          </a:prstGeom>
        </p:spPr>
      </p:pic>
      <p:pic>
        <p:nvPicPr>
          <p:cNvPr id="20" name="図 19"/>
          <p:cNvPicPr>
            <a:picLocks noChangeAspect="1"/>
          </p:cNvPicPr>
          <p:nvPr/>
        </p:nvPicPr>
        <p:blipFill rotWithShape="1">
          <a:blip r:embed="rId14">
            <a:extLst>
              <a:ext uri="{28A0092B-C50C-407E-A947-70E740481C1C}">
                <a14:useLocalDpi xmlns:a14="http://schemas.microsoft.com/office/drawing/2010/main" val="0"/>
              </a:ext>
            </a:extLst>
          </a:blip>
          <a:srcRect l="21651" t="10884" r="28737" b="31474"/>
          <a:stretch/>
        </p:blipFill>
        <p:spPr>
          <a:xfrm>
            <a:off x="6012160" y="2775684"/>
            <a:ext cx="1521406" cy="1124983"/>
          </a:xfrm>
          <a:prstGeom prst="rect">
            <a:avLst/>
          </a:prstGeom>
        </p:spPr>
      </p:pic>
      <p:sp>
        <p:nvSpPr>
          <p:cNvPr id="14" name="右矢印吹き出し 13"/>
          <p:cNvSpPr/>
          <p:nvPr/>
        </p:nvSpPr>
        <p:spPr>
          <a:xfrm>
            <a:off x="589983" y="5498910"/>
            <a:ext cx="1015262" cy="914400"/>
          </a:xfrm>
          <a:prstGeom prst="rightArrow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b="1" dirty="0" smtClean="0"/>
              <a:t>渋谷氏</a:t>
            </a:r>
            <a:endParaRPr kumimoji="1" lang="en-US" altLang="ja-JP" sz="1200" b="1" dirty="0" smtClean="0"/>
          </a:p>
          <a:p>
            <a:pPr algn="ctr"/>
            <a:r>
              <a:rPr lang="ja-JP" altLang="en-US" sz="1200" b="1" dirty="0" smtClean="0"/>
              <a:t>との</a:t>
            </a:r>
            <a:endParaRPr lang="en-US" altLang="ja-JP" sz="1200" b="1" dirty="0" smtClean="0"/>
          </a:p>
          <a:p>
            <a:pPr algn="ctr"/>
            <a:r>
              <a:rPr lang="ja-JP" altLang="en-US" sz="1200" b="1" dirty="0" smtClean="0"/>
              <a:t>初仕事</a:t>
            </a:r>
            <a:endParaRPr kumimoji="1" lang="ja-JP" altLang="en-US" sz="1200" b="1" dirty="0"/>
          </a:p>
        </p:txBody>
      </p:sp>
      <p:sp>
        <p:nvSpPr>
          <p:cNvPr id="16" name="爆発 1 15"/>
          <p:cNvSpPr/>
          <p:nvPr/>
        </p:nvSpPr>
        <p:spPr>
          <a:xfrm>
            <a:off x="4903515" y="819810"/>
            <a:ext cx="914400" cy="914400"/>
          </a:xfrm>
          <a:prstGeom prst="irregularSeal1">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rgbClr val="FF0000"/>
                </a:solidFill>
              </a:rPr>
              <a:t>民主化</a:t>
            </a:r>
            <a:endParaRPr kumimoji="1" lang="ja-JP" altLang="en-US" b="1" dirty="0">
              <a:solidFill>
                <a:srgbClr val="FF0000"/>
              </a:solidFill>
            </a:endParaRPr>
          </a:p>
        </p:txBody>
      </p:sp>
      <p:sp>
        <p:nvSpPr>
          <p:cNvPr id="21" name="テキスト ボックス 20"/>
          <p:cNvSpPr txBox="1"/>
          <p:nvPr/>
        </p:nvSpPr>
        <p:spPr>
          <a:xfrm>
            <a:off x="7380312" y="2830363"/>
            <a:ext cx="1205146" cy="923330"/>
          </a:xfrm>
          <a:prstGeom prst="rect">
            <a:avLst/>
          </a:prstGeom>
          <a:noFill/>
          <a:ln>
            <a:solidFill>
              <a:schemeClr val="tx1"/>
            </a:solidFill>
          </a:ln>
        </p:spPr>
        <p:txBody>
          <a:bodyPr wrap="square" rtlCol="0">
            <a:spAutoFit/>
          </a:bodyPr>
          <a:lstStyle/>
          <a:p>
            <a:r>
              <a:rPr kumimoji="1" lang="en-US" altLang="ja-JP" dirty="0" smtClean="0"/>
              <a:t>JICA</a:t>
            </a:r>
            <a:r>
              <a:rPr kumimoji="1" lang="ja-JP" altLang="en-US" dirty="0" smtClean="0"/>
              <a:t>中部</a:t>
            </a:r>
            <a:endParaRPr kumimoji="1" lang="en-US" altLang="ja-JP" dirty="0" smtClean="0"/>
          </a:p>
          <a:p>
            <a:r>
              <a:rPr lang="ja-JP" altLang="en-US" dirty="0" smtClean="0"/>
              <a:t>大貝所長</a:t>
            </a:r>
            <a:endParaRPr lang="en-US" altLang="ja-JP" dirty="0" smtClean="0"/>
          </a:p>
          <a:p>
            <a:r>
              <a:rPr kumimoji="1" lang="ja-JP" altLang="en-US" b="1" dirty="0" smtClean="0">
                <a:solidFill>
                  <a:srgbClr val="FF0000"/>
                </a:solidFill>
              </a:rPr>
              <a:t>連携</a:t>
            </a:r>
            <a:endParaRPr kumimoji="1" lang="ja-JP" altLang="en-US" b="1" dirty="0">
              <a:solidFill>
                <a:srgbClr val="FF0000"/>
              </a:solidFill>
            </a:endParaRPr>
          </a:p>
        </p:txBody>
      </p:sp>
    </p:spTree>
    <p:extLst>
      <p:ext uri="{BB962C8B-B14F-4D97-AF65-F5344CB8AC3E}">
        <p14:creationId xmlns:p14="http://schemas.microsoft.com/office/powerpoint/2010/main" val="234354805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27584" y="764704"/>
            <a:ext cx="7560840" cy="648072"/>
          </a:xfrm>
          <a:ln w="12700">
            <a:solidFill>
              <a:schemeClr val="accent1"/>
            </a:solidFill>
          </a:ln>
        </p:spPr>
        <p:txBody>
          <a:bodyPr>
            <a:normAutofit/>
          </a:bodyPr>
          <a:lstStyle/>
          <a:p>
            <a:r>
              <a:rPr kumimoji="1" lang="en-US" altLang="ja-JP" sz="2800" b="1" dirty="0" smtClean="0"/>
              <a:t>ESD21</a:t>
            </a:r>
            <a:r>
              <a:rPr kumimoji="1" lang="ja-JP" altLang="en-US" sz="2800" b="1" dirty="0" smtClean="0"/>
              <a:t>によるミャンマー</a:t>
            </a:r>
            <a:r>
              <a:rPr kumimoji="1" lang="en-US" altLang="ja-JP" sz="2800" b="1" dirty="0" smtClean="0"/>
              <a:t>SSS</a:t>
            </a:r>
            <a:r>
              <a:rPr kumimoji="1" lang="ja-JP" altLang="en-US" sz="2800" b="1" dirty="0" smtClean="0"/>
              <a:t>社での</a:t>
            </a:r>
            <a:r>
              <a:rPr lang="ja-JP" altLang="en-US" sz="2800" b="1" dirty="0" smtClean="0"/>
              <a:t>指導の様子</a:t>
            </a:r>
            <a:endParaRPr kumimoji="1" lang="ja-JP" altLang="en-US" sz="2800" b="1" dirty="0"/>
          </a:p>
        </p:txBody>
      </p:sp>
      <p:pic>
        <p:nvPicPr>
          <p:cNvPr id="4" name="コンテンツ プレースホルダー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2159735" y="224641"/>
            <a:ext cx="4680516" cy="7488834"/>
          </a:xfrm>
          <a:ln>
            <a:solidFill>
              <a:srgbClr val="00B050"/>
            </a:solidFill>
          </a:ln>
        </p:spPr>
      </p:pic>
    </p:spTree>
    <p:extLst>
      <p:ext uri="{BB962C8B-B14F-4D97-AF65-F5344CB8AC3E}">
        <p14:creationId xmlns:p14="http://schemas.microsoft.com/office/powerpoint/2010/main" val="183708106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43490" y="404664"/>
            <a:ext cx="7024744" cy="1080120"/>
          </a:xfrm>
          <a:ln w="28575">
            <a:solidFill>
              <a:schemeClr val="tx1"/>
            </a:solidFill>
          </a:ln>
        </p:spPr>
        <p:txBody>
          <a:bodyPr>
            <a:normAutofit fontScale="90000"/>
          </a:bodyPr>
          <a:lstStyle/>
          <a:p>
            <a:r>
              <a:rPr kumimoji="1" lang="ja-JP" altLang="en-US" dirty="0" smtClean="0"/>
              <a:t>政府系団体、</a:t>
            </a:r>
            <a:r>
              <a:rPr kumimoji="1" lang="en-US" altLang="ja-JP" dirty="0" smtClean="0"/>
              <a:t>NGO,NPO</a:t>
            </a:r>
            <a:r>
              <a:rPr kumimoji="1" lang="ja-JP" altLang="en-US" dirty="0" smtClean="0"/>
              <a:t>等と「</a:t>
            </a:r>
            <a:r>
              <a:rPr kumimoji="1" lang="en-US" altLang="ja-JP" b="1" dirty="0" smtClean="0"/>
              <a:t>ESD21M</a:t>
            </a:r>
            <a:r>
              <a:rPr kumimoji="1" lang="ja-JP" altLang="en-US" b="1" dirty="0" smtClean="0"/>
              <a:t>研</a:t>
            </a:r>
            <a:r>
              <a:rPr kumimoji="1" lang="ja-JP" altLang="en-US" dirty="0" smtClean="0"/>
              <a:t>」との比較</a:t>
            </a:r>
            <a:endParaRPr kumimoji="1" lang="ja-JP" altLang="en-US" dirty="0"/>
          </a:p>
        </p:txBody>
      </p:sp>
      <p:sp>
        <p:nvSpPr>
          <p:cNvPr id="5" name="テキスト プレースホルダー 4"/>
          <p:cNvSpPr>
            <a:spLocks noGrp="1"/>
          </p:cNvSpPr>
          <p:nvPr>
            <p:ph type="body" idx="1"/>
          </p:nvPr>
        </p:nvSpPr>
        <p:spPr>
          <a:xfrm>
            <a:off x="5220072" y="1700808"/>
            <a:ext cx="2368475" cy="432048"/>
          </a:xfrm>
        </p:spPr>
        <p:txBody>
          <a:bodyPr>
            <a:normAutofit fontScale="25000" lnSpcReduction="20000"/>
          </a:bodyPr>
          <a:lstStyle/>
          <a:p>
            <a:endParaRPr kumimoji="1" lang="en-US" altLang="ja-JP" dirty="0" smtClean="0"/>
          </a:p>
          <a:p>
            <a:r>
              <a:rPr kumimoji="1" lang="ja-JP" altLang="en-US" sz="8000" dirty="0" smtClean="0"/>
              <a:t>　「</a:t>
            </a:r>
            <a:endParaRPr kumimoji="1" lang="en-US" altLang="ja-JP" sz="8000" dirty="0" smtClean="0"/>
          </a:p>
        </p:txBody>
      </p:sp>
      <p:graphicFrame>
        <p:nvGraphicFramePr>
          <p:cNvPr id="10" name="図表 9"/>
          <p:cNvGraphicFramePr/>
          <p:nvPr>
            <p:extLst>
              <p:ext uri="{D42A27DB-BD31-4B8C-83A1-F6EECF244321}">
                <p14:modId xmlns:p14="http://schemas.microsoft.com/office/powerpoint/2010/main" val="134896738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図表 2"/>
          <p:cNvGraphicFramePr/>
          <p:nvPr>
            <p:extLst>
              <p:ext uri="{D42A27DB-BD31-4B8C-83A1-F6EECF244321}">
                <p14:modId xmlns:p14="http://schemas.microsoft.com/office/powerpoint/2010/main" val="1958419376"/>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4" name="図表 3"/>
          <p:cNvGraphicFramePr/>
          <p:nvPr>
            <p:extLst>
              <p:ext uri="{D42A27DB-BD31-4B8C-83A1-F6EECF244321}">
                <p14:modId xmlns:p14="http://schemas.microsoft.com/office/powerpoint/2010/main" val="1621888248"/>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6" name="テキスト ボックス 5"/>
          <p:cNvSpPr txBox="1"/>
          <p:nvPr/>
        </p:nvSpPr>
        <p:spPr>
          <a:xfrm>
            <a:off x="827584" y="2705168"/>
            <a:ext cx="1944216" cy="646331"/>
          </a:xfrm>
          <a:prstGeom prst="rect">
            <a:avLst/>
          </a:prstGeom>
          <a:noFill/>
          <a:ln>
            <a:solidFill>
              <a:srgbClr val="C00000"/>
            </a:solidFill>
          </a:ln>
        </p:spPr>
        <p:txBody>
          <a:bodyPr wrap="square" rtlCol="0">
            <a:spAutoFit/>
          </a:bodyPr>
          <a:lstStyle/>
          <a:p>
            <a:r>
              <a:rPr kumimoji="1" lang="ja-JP" altLang="en-US" dirty="0" smtClean="0"/>
              <a:t>資金力・組織力</a:t>
            </a:r>
            <a:endParaRPr kumimoji="1" lang="en-US" altLang="ja-JP" dirty="0" smtClean="0"/>
          </a:p>
          <a:p>
            <a:r>
              <a:rPr kumimoji="1" lang="ja-JP" altLang="en-US" dirty="0" smtClean="0"/>
              <a:t>ＮＷ・国単位</a:t>
            </a:r>
            <a:endParaRPr kumimoji="1" lang="ja-JP" altLang="en-US" dirty="0"/>
          </a:p>
        </p:txBody>
      </p:sp>
      <p:sp>
        <p:nvSpPr>
          <p:cNvPr id="8" name="テキスト ボックス 7"/>
          <p:cNvSpPr txBox="1"/>
          <p:nvPr/>
        </p:nvSpPr>
        <p:spPr>
          <a:xfrm>
            <a:off x="6927482" y="2403814"/>
            <a:ext cx="1687477" cy="1200329"/>
          </a:xfrm>
          <a:prstGeom prst="rect">
            <a:avLst/>
          </a:prstGeom>
          <a:noFill/>
          <a:ln>
            <a:solidFill>
              <a:srgbClr val="C00000"/>
            </a:solidFill>
          </a:ln>
        </p:spPr>
        <p:txBody>
          <a:bodyPr wrap="square" rtlCol="0">
            <a:spAutoFit/>
          </a:bodyPr>
          <a:lstStyle/>
          <a:p>
            <a:r>
              <a:rPr kumimoji="1" lang="ja-JP" altLang="en-US" dirty="0" smtClean="0"/>
              <a:t>人道的支援、</a:t>
            </a:r>
            <a:endParaRPr kumimoji="1" lang="en-US" altLang="ja-JP" dirty="0" smtClean="0"/>
          </a:p>
          <a:p>
            <a:r>
              <a:rPr lang="ja-JP" altLang="en-US" dirty="0" smtClean="0"/>
              <a:t>寄付－教育、</a:t>
            </a:r>
            <a:endParaRPr lang="en-US" altLang="ja-JP" dirty="0" smtClean="0"/>
          </a:p>
          <a:p>
            <a:r>
              <a:rPr kumimoji="1" lang="ja-JP" altLang="en-US" dirty="0" smtClean="0"/>
              <a:t>文化、観光、</a:t>
            </a:r>
            <a:endParaRPr kumimoji="1" lang="en-US" altLang="ja-JP" dirty="0" smtClean="0"/>
          </a:p>
          <a:p>
            <a:r>
              <a:rPr lang="ja-JP" altLang="en-US" dirty="0" smtClean="0"/>
              <a:t>１部経済活動</a:t>
            </a:r>
            <a:endParaRPr kumimoji="1" lang="ja-JP" altLang="en-US" dirty="0"/>
          </a:p>
        </p:txBody>
      </p:sp>
      <p:sp>
        <p:nvSpPr>
          <p:cNvPr id="9" name="テキスト ボックス 8"/>
          <p:cNvSpPr txBox="1"/>
          <p:nvPr/>
        </p:nvSpPr>
        <p:spPr>
          <a:xfrm>
            <a:off x="4264892" y="4422595"/>
            <a:ext cx="4248472" cy="2000548"/>
          </a:xfrm>
          <a:prstGeom prst="rect">
            <a:avLst/>
          </a:prstGeom>
          <a:noFill/>
          <a:ln w="28575">
            <a:solidFill>
              <a:srgbClr val="C00000"/>
            </a:solidFill>
          </a:ln>
        </p:spPr>
        <p:txBody>
          <a:bodyPr wrap="square" rtlCol="0">
            <a:spAutoFit/>
          </a:bodyPr>
          <a:lstStyle/>
          <a:p>
            <a:r>
              <a:rPr kumimoji="1" lang="ja-JP" altLang="en-US" sz="1600" b="1" dirty="0" smtClean="0"/>
              <a:t>①　持続可能なモノづくり・人づくり支援</a:t>
            </a:r>
            <a:endParaRPr kumimoji="1" lang="en-US" altLang="ja-JP" sz="1600" b="1" dirty="0" smtClean="0"/>
          </a:p>
          <a:p>
            <a:r>
              <a:rPr lang="ja-JP" altLang="en-US" sz="1600" b="1" dirty="0"/>
              <a:t>　</a:t>
            </a:r>
            <a:r>
              <a:rPr lang="ja-JP" altLang="en-US" sz="1600" b="1" dirty="0" smtClean="0"/>
              <a:t>　によりミャンマー企業の国際競争力</a:t>
            </a:r>
            <a:endParaRPr lang="en-US" altLang="ja-JP" sz="1600" b="1" dirty="0" smtClean="0"/>
          </a:p>
          <a:p>
            <a:r>
              <a:rPr lang="ja-JP" altLang="en-US" sz="1600" b="1" dirty="0"/>
              <a:t>　</a:t>
            </a:r>
            <a:r>
              <a:rPr lang="ja-JP" altLang="en-US" sz="1600" b="1" dirty="0" smtClean="0"/>
              <a:t>　向上に貢献</a:t>
            </a:r>
            <a:endParaRPr lang="en-US" altLang="ja-JP" sz="1600" b="1" dirty="0" smtClean="0"/>
          </a:p>
          <a:p>
            <a:r>
              <a:rPr kumimoji="1" lang="ja-JP" altLang="en-US" sz="1600" b="1" dirty="0" smtClean="0"/>
              <a:t>②　</a:t>
            </a:r>
            <a:r>
              <a:rPr kumimoji="1" lang="en-US" altLang="ja-JP" sz="2800" b="1" dirty="0" smtClean="0">
                <a:solidFill>
                  <a:srgbClr val="FF0000"/>
                </a:solidFill>
              </a:rPr>
              <a:t>ESD21</a:t>
            </a:r>
            <a:r>
              <a:rPr kumimoji="1" lang="ja-JP" altLang="en-US" sz="2800" b="1" dirty="0" smtClean="0">
                <a:solidFill>
                  <a:srgbClr val="FF0000"/>
                </a:solidFill>
              </a:rPr>
              <a:t>会員</a:t>
            </a:r>
            <a:r>
              <a:rPr kumimoji="1" lang="ja-JP" altLang="en-US" sz="1600" b="1" dirty="0" smtClean="0"/>
              <a:t>との付加価値</a:t>
            </a:r>
            <a:endParaRPr kumimoji="1" lang="en-US" altLang="ja-JP" sz="1600" b="1" dirty="0" smtClean="0"/>
          </a:p>
          <a:p>
            <a:r>
              <a:rPr lang="ja-JP" altLang="en-US" sz="1600" b="1" dirty="0"/>
              <a:t>　</a:t>
            </a:r>
            <a:r>
              <a:rPr lang="ja-JP" altLang="en-US" sz="1600" b="1" dirty="0" smtClean="0"/>
              <a:t>　</a:t>
            </a:r>
            <a:r>
              <a:rPr kumimoji="1" lang="ja-JP" altLang="en-US" sz="1600" b="1" dirty="0" smtClean="0"/>
              <a:t>情報交換と交流により両国企業間</a:t>
            </a:r>
            <a:endParaRPr kumimoji="1" lang="en-US" altLang="ja-JP" sz="1600" b="1" dirty="0" smtClean="0"/>
          </a:p>
          <a:p>
            <a:r>
              <a:rPr lang="ja-JP" altLang="en-US" sz="1600" b="1" dirty="0"/>
              <a:t>　</a:t>
            </a:r>
            <a:r>
              <a:rPr lang="ja-JP" altLang="en-US" sz="1600" b="1" dirty="0" smtClean="0"/>
              <a:t>　の事業（ビジネス）創出機会の提供</a:t>
            </a:r>
            <a:endParaRPr kumimoji="1" lang="en-US" altLang="ja-JP" sz="1600" b="1" dirty="0" smtClean="0"/>
          </a:p>
          <a:p>
            <a:endParaRPr kumimoji="1" lang="ja-JP" altLang="en-US" sz="1600" dirty="0"/>
          </a:p>
        </p:txBody>
      </p:sp>
      <p:sp>
        <p:nvSpPr>
          <p:cNvPr id="12" name="テキスト ボックス 11"/>
          <p:cNvSpPr txBox="1"/>
          <p:nvPr/>
        </p:nvSpPr>
        <p:spPr>
          <a:xfrm>
            <a:off x="539552" y="4688808"/>
            <a:ext cx="3528392" cy="1754326"/>
          </a:xfrm>
          <a:prstGeom prst="rect">
            <a:avLst/>
          </a:prstGeom>
          <a:noFill/>
          <a:ln w="28575">
            <a:solidFill>
              <a:srgbClr val="C00000"/>
            </a:solidFill>
          </a:ln>
        </p:spPr>
        <p:txBody>
          <a:bodyPr wrap="square" rtlCol="0">
            <a:spAutoFit/>
          </a:bodyPr>
          <a:lstStyle/>
          <a:p>
            <a:r>
              <a:rPr kumimoji="1" lang="ja-JP" altLang="en-US" dirty="0" smtClean="0">
                <a:latin typeface="AR P丸ゴシック体M" pitchFamily="50" charset="-128"/>
                <a:ea typeface="AR P丸ゴシック体M" pitchFamily="50" charset="-128"/>
              </a:rPr>
              <a:t>　</a:t>
            </a:r>
            <a:r>
              <a:rPr kumimoji="1" lang="ja-JP" altLang="en-US" b="1" dirty="0" smtClean="0">
                <a:solidFill>
                  <a:srgbClr val="00B050"/>
                </a:solidFill>
                <a:latin typeface="AR P丸ゴシック体M" pitchFamily="50" charset="-128"/>
                <a:ea typeface="AR P丸ゴシック体M" pitchFamily="50" charset="-128"/>
              </a:rPr>
              <a:t>参加メンバーの共通認識：</a:t>
            </a:r>
            <a:endParaRPr kumimoji="1" lang="en-US" altLang="ja-JP" b="1" dirty="0" smtClean="0">
              <a:solidFill>
                <a:srgbClr val="00B050"/>
              </a:solidFill>
              <a:latin typeface="AR P丸ゴシック体M" pitchFamily="50" charset="-128"/>
              <a:ea typeface="AR P丸ゴシック体M" pitchFamily="50" charset="-128"/>
            </a:endParaRPr>
          </a:p>
          <a:p>
            <a:r>
              <a:rPr lang="ja-JP" altLang="en-US" b="1" dirty="0">
                <a:solidFill>
                  <a:schemeClr val="accent3"/>
                </a:solidFill>
                <a:latin typeface="AR P丸ゴシック体M" pitchFamily="50" charset="-128"/>
                <a:ea typeface="AR P丸ゴシック体M" pitchFamily="50" charset="-128"/>
              </a:rPr>
              <a:t>　</a:t>
            </a:r>
            <a:r>
              <a:rPr lang="ja-JP" altLang="en-US" b="1" dirty="0" smtClean="0">
                <a:solidFill>
                  <a:schemeClr val="accent3"/>
                </a:solidFill>
                <a:latin typeface="AR P丸ゴシック体M" pitchFamily="50" charset="-128"/>
                <a:ea typeface="AR P丸ゴシック体M" pitchFamily="50" charset="-128"/>
              </a:rPr>
              <a:t>人材育成と投資促進のため</a:t>
            </a:r>
            <a:endParaRPr lang="en-US" altLang="ja-JP" b="1" dirty="0" smtClean="0">
              <a:solidFill>
                <a:schemeClr val="accent3"/>
              </a:solidFill>
              <a:latin typeface="AR P丸ゴシック体M" pitchFamily="50" charset="-128"/>
              <a:ea typeface="AR P丸ゴシック体M" pitchFamily="50" charset="-128"/>
            </a:endParaRPr>
          </a:p>
          <a:p>
            <a:r>
              <a:rPr lang="ja-JP" altLang="en-US" b="1" dirty="0">
                <a:solidFill>
                  <a:schemeClr val="accent3"/>
                </a:solidFill>
                <a:latin typeface="AR P丸ゴシック体M" pitchFamily="50" charset="-128"/>
                <a:ea typeface="AR P丸ゴシック体M" pitchFamily="50" charset="-128"/>
              </a:rPr>
              <a:t>　</a:t>
            </a:r>
            <a:r>
              <a:rPr lang="ja-JP" altLang="en-US" b="1" dirty="0" smtClean="0">
                <a:solidFill>
                  <a:schemeClr val="accent3"/>
                </a:solidFill>
                <a:latin typeface="AR P丸ゴシック体M" pitchFamily="50" charset="-128"/>
                <a:ea typeface="AR P丸ゴシック体M" pitchFamily="50" charset="-128"/>
              </a:rPr>
              <a:t>日本とミャンマー両国の友好的</a:t>
            </a:r>
            <a:endParaRPr lang="en-US" altLang="ja-JP" b="1" dirty="0" smtClean="0">
              <a:solidFill>
                <a:schemeClr val="accent3"/>
              </a:solidFill>
              <a:latin typeface="AR P丸ゴシック体M" pitchFamily="50" charset="-128"/>
              <a:ea typeface="AR P丸ゴシック体M" pitchFamily="50" charset="-128"/>
            </a:endParaRPr>
          </a:p>
          <a:p>
            <a:r>
              <a:rPr lang="ja-JP" altLang="en-US" b="1" dirty="0">
                <a:solidFill>
                  <a:schemeClr val="accent3"/>
                </a:solidFill>
                <a:latin typeface="AR P丸ゴシック体M" pitchFamily="50" charset="-128"/>
                <a:ea typeface="AR P丸ゴシック体M" pitchFamily="50" charset="-128"/>
              </a:rPr>
              <a:t>　</a:t>
            </a:r>
            <a:r>
              <a:rPr lang="ja-JP" altLang="en-US" b="1" dirty="0" smtClean="0">
                <a:solidFill>
                  <a:schemeClr val="accent3"/>
                </a:solidFill>
                <a:latin typeface="AR P丸ゴシック体M" pitchFamily="50" charset="-128"/>
                <a:ea typeface="AR P丸ゴシック体M" pitchFamily="50" charset="-128"/>
              </a:rPr>
              <a:t>発展を目指すみんなで考える</a:t>
            </a:r>
            <a:endParaRPr lang="en-US" altLang="ja-JP" b="1" dirty="0" smtClean="0">
              <a:solidFill>
                <a:schemeClr val="accent3"/>
              </a:solidFill>
              <a:latin typeface="AR P丸ゴシック体M" pitchFamily="50" charset="-128"/>
              <a:ea typeface="AR P丸ゴシック体M" pitchFamily="50" charset="-128"/>
            </a:endParaRPr>
          </a:p>
          <a:p>
            <a:r>
              <a:rPr lang="ja-JP" altLang="en-US" b="1" dirty="0">
                <a:solidFill>
                  <a:schemeClr val="accent3"/>
                </a:solidFill>
                <a:latin typeface="AR P丸ゴシック体M" pitchFamily="50" charset="-128"/>
                <a:ea typeface="AR P丸ゴシック体M" pitchFamily="50" charset="-128"/>
              </a:rPr>
              <a:t>　</a:t>
            </a:r>
            <a:r>
              <a:rPr lang="ja-JP" altLang="en-US" b="1" dirty="0" smtClean="0">
                <a:solidFill>
                  <a:schemeClr val="accent3"/>
                </a:solidFill>
                <a:latin typeface="AR P丸ゴシック体M" pitchFamily="50" charset="-128"/>
                <a:ea typeface="AR P丸ゴシック体M" pitchFamily="50" charset="-128"/>
              </a:rPr>
              <a:t>ゆかいな仲間集団</a:t>
            </a:r>
            <a:endParaRPr lang="en-US" altLang="ja-JP" b="1" dirty="0" smtClean="0">
              <a:solidFill>
                <a:schemeClr val="accent3"/>
              </a:solidFill>
              <a:latin typeface="AR P丸ゴシック体M" pitchFamily="50" charset="-128"/>
              <a:ea typeface="AR P丸ゴシック体M" pitchFamily="50" charset="-128"/>
            </a:endParaRPr>
          </a:p>
          <a:p>
            <a:r>
              <a:rPr lang="ja-JP" altLang="en-US" b="1" dirty="0">
                <a:latin typeface="AR P丸ゴシック体M" pitchFamily="50" charset="-128"/>
                <a:ea typeface="AR P丸ゴシック体M" pitchFamily="50" charset="-128"/>
              </a:rPr>
              <a:t>　</a:t>
            </a:r>
            <a:r>
              <a:rPr lang="ja-JP" altLang="en-US" b="1" dirty="0" smtClean="0">
                <a:latin typeface="AR P丸ゴシック体M" pitchFamily="50" charset="-128"/>
                <a:ea typeface="AR P丸ゴシック体M" pitchFamily="50" charset="-128"/>
              </a:rPr>
              <a:t>　</a:t>
            </a:r>
            <a:r>
              <a:rPr lang="ja-JP" altLang="en-US" b="1" dirty="0">
                <a:latin typeface="AR P丸ゴシック体M" pitchFamily="50" charset="-128"/>
                <a:ea typeface="AR P丸ゴシック体M" pitchFamily="50" charset="-128"/>
              </a:rPr>
              <a:t>　</a:t>
            </a:r>
            <a:endParaRPr kumimoji="1" lang="ja-JP" altLang="en-US" dirty="0">
              <a:latin typeface="AR P丸ゴシック体M" pitchFamily="50" charset="-128"/>
              <a:ea typeface="AR P丸ゴシック体M" pitchFamily="50" charset="-128"/>
            </a:endParaRPr>
          </a:p>
        </p:txBody>
      </p:sp>
      <p:sp>
        <p:nvSpPr>
          <p:cNvPr id="13" name="スマイル 12"/>
          <p:cNvSpPr/>
          <p:nvPr/>
        </p:nvSpPr>
        <p:spPr>
          <a:xfrm>
            <a:off x="4102758" y="3443294"/>
            <a:ext cx="717452" cy="543993"/>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9265058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43490" y="692696"/>
            <a:ext cx="7024744" cy="864096"/>
          </a:xfrm>
          <a:ln w="28575">
            <a:solidFill>
              <a:schemeClr val="tx1"/>
            </a:solidFill>
          </a:ln>
        </p:spPr>
        <p:txBody>
          <a:bodyPr>
            <a:normAutofit/>
          </a:bodyPr>
          <a:lstStyle/>
          <a:p>
            <a:r>
              <a:rPr kumimoji="1" lang="ja-JP" altLang="en-US" sz="2800" dirty="0" smtClean="0"/>
              <a:t>　</a:t>
            </a:r>
            <a:r>
              <a:rPr kumimoji="1" lang="ja-JP" altLang="en-US" sz="3200" dirty="0" smtClean="0"/>
              <a:t>「</a:t>
            </a:r>
            <a:r>
              <a:rPr kumimoji="1" lang="en-US" altLang="ja-JP" sz="3200" dirty="0" smtClean="0"/>
              <a:t>ESD21M</a:t>
            </a:r>
            <a:r>
              <a:rPr kumimoji="1" lang="ja-JP" altLang="en-US" sz="3200" dirty="0" smtClean="0"/>
              <a:t>研」の本年度の</a:t>
            </a:r>
            <a:r>
              <a:rPr lang="ja-JP" altLang="en-US" sz="3200" dirty="0" smtClean="0"/>
              <a:t>活動計画</a:t>
            </a:r>
            <a:endParaRPr kumimoji="1" lang="ja-JP" altLang="en-US" sz="3200" dirty="0"/>
          </a:p>
        </p:txBody>
      </p:sp>
      <p:sp>
        <p:nvSpPr>
          <p:cNvPr id="3" name="コンテンツ プレースホルダー 2"/>
          <p:cNvSpPr>
            <a:spLocks noGrp="1"/>
          </p:cNvSpPr>
          <p:nvPr>
            <p:ph idx="1"/>
          </p:nvPr>
        </p:nvSpPr>
        <p:spPr>
          <a:xfrm>
            <a:off x="611560" y="1628800"/>
            <a:ext cx="7848872" cy="4752528"/>
          </a:xfrm>
          <a:ln w="9525">
            <a:solidFill>
              <a:schemeClr val="tx1"/>
            </a:solidFill>
          </a:ln>
        </p:spPr>
        <p:txBody>
          <a:bodyPr>
            <a:normAutofit/>
          </a:bodyPr>
          <a:lstStyle/>
          <a:p>
            <a:pPr marL="68580" indent="0">
              <a:buNone/>
            </a:pPr>
            <a:r>
              <a:rPr lang="ja-JP" altLang="en-US" sz="1800" b="1" dirty="0" smtClean="0">
                <a:solidFill>
                  <a:schemeClr val="tx1"/>
                </a:solidFill>
              </a:rPr>
              <a:t>対象：</a:t>
            </a:r>
            <a:r>
              <a:rPr lang="ja-JP" altLang="en-US" sz="1800" b="1" dirty="0" smtClean="0">
                <a:solidFill>
                  <a:srgbClr val="FF0000"/>
                </a:solidFill>
              </a:rPr>
              <a:t>　〇</a:t>
            </a:r>
            <a:r>
              <a:rPr lang="ja-JP" altLang="en-US" sz="1800" b="1" dirty="0" smtClean="0">
                <a:solidFill>
                  <a:schemeClr val="tx1"/>
                </a:solidFill>
              </a:rPr>
              <a:t>一般、　</a:t>
            </a:r>
            <a:r>
              <a:rPr lang="ja-JP" altLang="en-US" sz="1800" b="1" dirty="0" smtClean="0">
                <a:solidFill>
                  <a:srgbClr val="FF0000"/>
                </a:solidFill>
              </a:rPr>
              <a:t>◎</a:t>
            </a:r>
            <a:r>
              <a:rPr lang="ja-JP" altLang="en-US" sz="1800" b="1" dirty="0" smtClean="0">
                <a:solidFill>
                  <a:schemeClr val="tx1"/>
                </a:solidFill>
              </a:rPr>
              <a:t>　「</a:t>
            </a:r>
            <a:r>
              <a:rPr lang="en-US" altLang="ja-JP" sz="1800" b="1" dirty="0" smtClean="0">
                <a:solidFill>
                  <a:schemeClr val="tx1"/>
                </a:solidFill>
              </a:rPr>
              <a:t>ESD21M</a:t>
            </a:r>
            <a:r>
              <a:rPr lang="ja-JP" altLang="en-US" sz="1800" b="1" dirty="0" smtClean="0">
                <a:solidFill>
                  <a:schemeClr val="tx1"/>
                </a:solidFill>
              </a:rPr>
              <a:t>研」参加メンバー（ビジター含む）</a:t>
            </a:r>
            <a:endParaRPr lang="en-US" altLang="ja-JP" sz="1800" b="1" dirty="0" smtClean="0">
              <a:solidFill>
                <a:schemeClr val="tx1"/>
              </a:solidFill>
            </a:endParaRPr>
          </a:p>
          <a:p>
            <a:pPr marL="68580" indent="0">
              <a:buNone/>
            </a:pPr>
            <a:endParaRPr lang="en-US" altLang="ja-JP" sz="1800" b="1" dirty="0" smtClean="0">
              <a:solidFill>
                <a:srgbClr val="FF0000"/>
              </a:solidFill>
            </a:endParaRPr>
          </a:p>
          <a:p>
            <a:pPr marL="68580" indent="0">
              <a:buNone/>
            </a:pPr>
            <a:r>
              <a:rPr lang="ja-JP" altLang="en-US" sz="1800" dirty="0" smtClean="0">
                <a:solidFill>
                  <a:srgbClr val="FF0000"/>
                </a:solidFill>
              </a:rPr>
              <a:t>〇</a:t>
            </a:r>
            <a:r>
              <a:rPr lang="ja-JP" altLang="en-US" sz="1800" dirty="0" smtClean="0"/>
              <a:t>１）</a:t>
            </a:r>
            <a:r>
              <a:rPr lang="ja-JP" altLang="en-US" sz="1800" b="1" dirty="0" smtClean="0"/>
              <a:t>オープンフォーラムとキックオフ</a:t>
            </a:r>
            <a:r>
              <a:rPr lang="ja-JP" altLang="en-US" sz="1800" dirty="0" smtClean="0"/>
              <a:t>　　</a:t>
            </a:r>
            <a:r>
              <a:rPr lang="en-US" altLang="ja-JP" sz="1800" dirty="0" smtClean="0"/>
              <a:t>5</a:t>
            </a:r>
            <a:r>
              <a:rPr lang="ja-JP" altLang="en-US" sz="1800" dirty="0" smtClean="0"/>
              <a:t>月</a:t>
            </a:r>
            <a:r>
              <a:rPr lang="en-US" altLang="ja-JP" sz="1800" dirty="0" smtClean="0"/>
              <a:t>25</a:t>
            </a:r>
            <a:r>
              <a:rPr lang="ja-JP" altLang="en-US" sz="1800" dirty="0" smtClean="0"/>
              <a:t>日（済）</a:t>
            </a:r>
            <a:endParaRPr lang="en-US" altLang="ja-JP" sz="1800" dirty="0" smtClean="0"/>
          </a:p>
          <a:p>
            <a:pPr marL="68580" indent="0">
              <a:buNone/>
            </a:pPr>
            <a:r>
              <a:rPr kumimoji="1" lang="ja-JP" altLang="en-US" sz="1800" dirty="0" smtClean="0">
                <a:solidFill>
                  <a:srgbClr val="FF0000"/>
                </a:solidFill>
              </a:rPr>
              <a:t>〇</a:t>
            </a:r>
            <a:r>
              <a:rPr kumimoji="1" lang="ja-JP" altLang="en-US" sz="1800" b="1" dirty="0" smtClean="0">
                <a:solidFill>
                  <a:srgbClr val="FF0000"/>
                </a:solidFill>
              </a:rPr>
              <a:t> </a:t>
            </a:r>
            <a:r>
              <a:rPr kumimoji="1" lang="ja-JP" altLang="en-US" sz="1800" dirty="0" smtClean="0"/>
              <a:t>２）</a:t>
            </a:r>
            <a:r>
              <a:rPr kumimoji="1" lang="ja-JP" altLang="en-US" sz="1800" b="1" dirty="0" smtClean="0"/>
              <a:t>登録参加者募集</a:t>
            </a:r>
            <a:r>
              <a:rPr kumimoji="1" lang="ja-JP" altLang="en-US" sz="1800" dirty="0" smtClean="0"/>
              <a:t>（</a:t>
            </a:r>
            <a:r>
              <a:rPr kumimoji="1" lang="en-US" altLang="ja-JP" sz="1800" dirty="0" smtClean="0"/>
              <a:t>8/1</a:t>
            </a:r>
            <a:r>
              <a:rPr kumimoji="1" lang="ja-JP" altLang="en-US" sz="1800" dirty="0" smtClean="0"/>
              <a:t>現在、法人</a:t>
            </a:r>
            <a:r>
              <a:rPr kumimoji="1" lang="en-US" altLang="ja-JP" sz="1800" dirty="0" smtClean="0"/>
              <a:t>11</a:t>
            </a:r>
            <a:r>
              <a:rPr kumimoji="1" lang="ja-JP" altLang="en-US" sz="1800" dirty="0" smtClean="0"/>
              <a:t>名、個人</a:t>
            </a:r>
            <a:r>
              <a:rPr kumimoji="1" lang="en-US" altLang="ja-JP" sz="1800" dirty="0" smtClean="0"/>
              <a:t>29</a:t>
            </a:r>
            <a:r>
              <a:rPr kumimoji="1" lang="ja-JP" altLang="en-US" sz="1800" dirty="0" smtClean="0"/>
              <a:t>名 </a:t>
            </a:r>
            <a:r>
              <a:rPr kumimoji="1" lang="en-US" altLang="ja-JP" sz="1800" dirty="0" smtClean="0"/>
              <a:t>,</a:t>
            </a:r>
            <a:r>
              <a:rPr kumimoji="1" lang="ja-JP" altLang="en-US" sz="1800" dirty="0" smtClean="0"/>
              <a:t>　</a:t>
            </a:r>
            <a:r>
              <a:rPr kumimoji="1" lang="ja-JP" altLang="en-US" sz="1800" b="1" dirty="0" smtClean="0"/>
              <a:t>計</a:t>
            </a:r>
            <a:r>
              <a:rPr kumimoji="1" lang="en-US" altLang="ja-JP" sz="1800" b="1" dirty="0" smtClean="0"/>
              <a:t>40</a:t>
            </a:r>
            <a:r>
              <a:rPr kumimoji="1" lang="ja-JP" altLang="en-US" sz="1800" b="1" dirty="0" smtClean="0"/>
              <a:t>名</a:t>
            </a:r>
            <a:r>
              <a:rPr kumimoji="1" lang="en-US" altLang="ja-JP" sz="1800" b="1" dirty="0" smtClean="0"/>
              <a:t> </a:t>
            </a:r>
          </a:p>
          <a:p>
            <a:pPr marL="68580" indent="0">
              <a:buNone/>
            </a:pPr>
            <a:r>
              <a:rPr lang="ja-JP" altLang="en-US" sz="1800" dirty="0" smtClean="0">
                <a:solidFill>
                  <a:srgbClr val="FF0000"/>
                </a:solidFill>
              </a:rPr>
              <a:t>◎</a:t>
            </a:r>
            <a:r>
              <a:rPr lang="ja-JP" altLang="en-US" sz="1800" dirty="0" smtClean="0"/>
              <a:t>３）</a:t>
            </a:r>
            <a:r>
              <a:rPr lang="ja-JP" altLang="en-US" sz="1800" b="1" dirty="0" smtClean="0">
                <a:solidFill>
                  <a:srgbClr val="0070C0"/>
                </a:solidFill>
              </a:rPr>
              <a:t>第一回研究会</a:t>
            </a:r>
            <a:r>
              <a:rPr lang="ja-JP" altLang="en-US" sz="1800" dirty="0" smtClean="0"/>
              <a:t>（出席予定：５０名）　　　　　　　　</a:t>
            </a:r>
            <a:r>
              <a:rPr lang="en-US" altLang="ja-JP" sz="1800" dirty="0" smtClean="0"/>
              <a:t>8</a:t>
            </a:r>
            <a:r>
              <a:rPr lang="ja-JP" altLang="en-US" sz="1800" dirty="0" smtClean="0"/>
              <a:t>月</a:t>
            </a:r>
            <a:r>
              <a:rPr lang="en-US" altLang="ja-JP" sz="1800" dirty="0" smtClean="0"/>
              <a:t>8</a:t>
            </a:r>
            <a:r>
              <a:rPr lang="ja-JP" altLang="en-US" sz="1800" dirty="0" smtClean="0"/>
              <a:t>日</a:t>
            </a:r>
            <a:endParaRPr lang="en-US" altLang="ja-JP" sz="1800" dirty="0" smtClean="0"/>
          </a:p>
          <a:p>
            <a:pPr marL="68580" indent="0">
              <a:buNone/>
            </a:pPr>
            <a:r>
              <a:rPr kumimoji="1" lang="ja-JP" altLang="en-US" sz="1800" dirty="0" smtClean="0">
                <a:solidFill>
                  <a:srgbClr val="FF0000"/>
                </a:solidFill>
              </a:rPr>
              <a:t>〇</a:t>
            </a:r>
            <a:r>
              <a:rPr kumimoji="1" lang="ja-JP" altLang="en-US" sz="1800" dirty="0" smtClean="0"/>
              <a:t>４）株）ツアーコム主催、</a:t>
            </a:r>
            <a:r>
              <a:rPr kumimoji="1" lang="en-US" altLang="ja-JP" sz="1800" dirty="0" smtClean="0"/>
              <a:t>SBS</a:t>
            </a:r>
            <a:r>
              <a:rPr kumimoji="1" lang="ja-JP" altLang="en-US" sz="1800" dirty="0" smtClean="0"/>
              <a:t>共催、</a:t>
            </a:r>
            <a:r>
              <a:rPr kumimoji="1" lang="en-US" altLang="ja-JP" sz="1800" dirty="0" smtClean="0"/>
              <a:t>ESD21</a:t>
            </a:r>
            <a:r>
              <a:rPr kumimoji="1" lang="ja-JP" altLang="en-US" sz="1800" dirty="0" smtClean="0"/>
              <a:t>協賛</a:t>
            </a:r>
            <a:endParaRPr kumimoji="1" lang="en-US" altLang="ja-JP" sz="1800" dirty="0" smtClean="0"/>
          </a:p>
          <a:p>
            <a:pPr marL="68580" indent="0">
              <a:buNone/>
            </a:pPr>
            <a:r>
              <a:rPr lang="ja-JP" altLang="en-US" sz="1800" dirty="0"/>
              <a:t>　</a:t>
            </a:r>
            <a:r>
              <a:rPr lang="ja-JP" altLang="en-US" sz="1800" dirty="0" smtClean="0"/>
              <a:t>　　　</a:t>
            </a:r>
            <a:r>
              <a:rPr lang="ja-JP" altLang="en-US" sz="1800" b="1" dirty="0" smtClean="0">
                <a:solidFill>
                  <a:srgbClr val="FF0000"/>
                </a:solidFill>
              </a:rPr>
              <a:t>「ミャンマー交流訪問団」</a:t>
            </a:r>
            <a:r>
              <a:rPr lang="ja-JP" altLang="en-US" sz="1800" dirty="0" smtClean="0">
                <a:solidFill>
                  <a:srgbClr val="FF0000"/>
                </a:solidFill>
              </a:rPr>
              <a:t>　</a:t>
            </a:r>
            <a:r>
              <a:rPr lang="ja-JP" altLang="en-US" sz="1800" dirty="0" smtClean="0"/>
              <a:t>　　　　</a:t>
            </a:r>
            <a:r>
              <a:rPr lang="en-US" altLang="ja-JP" sz="1800" dirty="0" smtClean="0"/>
              <a:t>11</a:t>
            </a:r>
            <a:r>
              <a:rPr lang="ja-JP" altLang="en-US" sz="1800" dirty="0" smtClean="0"/>
              <a:t>月</a:t>
            </a:r>
            <a:r>
              <a:rPr lang="en-US" altLang="ja-JP" sz="1800" dirty="0" smtClean="0"/>
              <a:t>16~22</a:t>
            </a:r>
            <a:r>
              <a:rPr lang="ja-JP" altLang="en-US" sz="1800" dirty="0" smtClean="0"/>
              <a:t>日（予定）</a:t>
            </a:r>
            <a:endParaRPr lang="en-US" altLang="ja-JP" sz="1800" dirty="0" smtClean="0"/>
          </a:p>
          <a:p>
            <a:pPr marL="68580" indent="0">
              <a:buNone/>
            </a:pPr>
            <a:r>
              <a:rPr lang="ja-JP" altLang="en-US" sz="1800" dirty="0" smtClean="0">
                <a:solidFill>
                  <a:srgbClr val="FF0000"/>
                </a:solidFill>
              </a:rPr>
              <a:t>◎</a:t>
            </a:r>
            <a:r>
              <a:rPr lang="ja-JP" altLang="en-US" sz="1800" dirty="0" smtClean="0">
                <a:solidFill>
                  <a:schemeClr val="tx1"/>
                </a:solidFill>
              </a:rPr>
              <a:t>５）</a:t>
            </a:r>
            <a:r>
              <a:rPr lang="ja-JP" altLang="en-US" sz="1800" b="1" dirty="0" smtClean="0">
                <a:solidFill>
                  <a:srgbClr val="0070C0"/>
                </a:solidFill>
              </a:rPr>
              <a:t>第二回研究会</a:t>
            </a:r>
            <a:r>
              <a:rPr lang="ja-JP" altLang="en-US" sz="1800" dirty="0" smtClean="0">
                <a:solidFill>
                  <a:srgbClr val="0070C0"/>
                </a:solidFill>
              </a:rPr>
              <a:t>　</a:t>
            </a:r>
            <a:r>
              <a:rPr lang="ja-JP" altLang="en-US" sz="1800" dirty="0" smtClean="0"/>
              <a:t>　　　　　　　　　　　　　　</a:t>
            </a:r>
            <a:r>
              <a:rPr lang="en-US" altLang="ja-JP" sz="1800" dirty="0" smtClean="0"/>
              <a:t>12</a:t>
            </a:r>
            <a:r>
              <a:rPr lang="ja-JP" altLang="en-US" sz="1800" dirty="0" smtClean="0"/>
              <a:t>月</a:t>
            </a:r>
            <a:endParaRPr lang="en-US" altLang="ja-JP" sz="1800" dirty="0" smtClean="0"/>
          </a:p>
          <a:p>
            <a:pPr marL="68580" indent="0">
              <a:buNone/>
            </a:pPr>
            <a:r>
              <a:rPr lang="ja-JP" altLang="en-US" sz="1800" dirty="0" smtClean="0">
                <a:solidFill>
                  <a:srgbClr val="FF0000"/>
                </a:solidFill>
              </a:rPr>
              <a:t>〇</a:t>
            </a:r>
            <a:r>
              <a:rPr lang="ja-JP" altLang="en-US" sz="1800" dirty="0" smtClean="0">
                <a:solidFill>
                  <a:schemeClr val="tx1"/>
                </a:solidFill>
              </a:rPr>
              <a:t>６</a:t>
            </a:r>
            <a:r>
              <a:rPr lang="ja-JP" altLang="en-US" sz="1800" dirty="0" smtClean="0"/>
              <a:t>）</a:t>
            </a:r>
            <a:r>
              <a:rPr lang="ja-JP" altLang="en-US" sz="1800" b="1" dirty="0" smtClean="0"/>
              <a:t>オープンフォーラム</a:t>
            </a:r>
            <a:r>
              <a:rPr lang="ja-JP" altLang="en-US" sz="1800" dirty="0" smtClean="0"/>
              <a:t>（交流団報告他）　　　　</a:t>
            </a:r>
            <a:r>
              <a:rPr lang="en-US" altLang="ja-JP" sz="1800" dirty="0" smtClean="0"/>
              <a:t>1</a:t>
            </a:r>
            <a:r>
              <a:rPr lang="ja-JP" altLang="en-US" sz="1800" dirty="0" smtClean="0"/>
              <a:t>月　　（予定）</a:t>
            </a:r>
            <a:endParaRPr lang="en-US" altLang="ja-JP" sz="1800" dirty="0" smtClean="0"/>
          </a:p>
          <a:p>
            <a:pPr marL="68580" indent="0">
              <a:buNone/>
            </a:pPr>
            <a:r>
              <a:rPr lang="ja-JP" altLang="en-US" sz="1800" dirty="0" smtClean="0">
                <a:solidFill>
                  <a:srgbClr val="FF0000"/>
                </a:solidFill>
              </a:rPr>
              <a:t>◎</a:t>
            </a:r>
            <a:r>
              <a:rPr lang="ja-JP" altLang="en-US" sz="1800" dirty="0" smtClean="0">
                <a:solidFill>
                  <a:schemeClr val="tx1"/>
                </a:solidFill>
              </a:rPr>
              <a:t>７</a:t>
            </a:r>
            <a:r>
              <a:rPr lang="ja-JP" altLang="en-US" sz="1800" dirty="0" smtClean="0"/>
              <a:t>）</a:t>
            </a:r>
            <a:r>
              <a:rPr lang="ja-JP" altLang="en-US" sz="1800" b="1" dirty="0" smtClean="0">
                <a:solidFill>
                  <a:srgbClr val="0070C0"/>
                </a:solidFill>
              </a:rPr>
              <a:t>第三回研究会</a:t>
            </a:r>
            <a:r>
              <a:rPr lang="ja-JP" altLang="en-US" sz="1800" dirty="0" smtClean="0"/>
              <a:t>　　　　　　　　　　　　　　　</a:t>
            </a:r>
            <a:r>
              <a:rPr lang="en-US" altLang="ja-JP" sz="1800" dirty="0" smtClean="0"/>
              <a:t>3</a:t>
            </a:r>
            <a:r>
              <a:rPr lang="ja-JP" altLang="en-US" sz="1800" dirty="0" smtClean="0"/>
              <a:t>月</a:t>
            </a:r>
            <a:endParaRPr lang="en-US" altLang="ja-JP" sz="1800" dirty="0" smtClean="0"/>
          </a:p>
          <a:p>
            <a:pPr marL="68580" indent="0">
              <a:buNone/>
            </a:pPr>
            <a:r>
              <a:rPr lang="ja-JP" altLang="en-US" sz="1800" dirty="0" smtClean="0">
                <a:solidFill>
                  <a:srgbClr val="FF0000"/>
                </a:solidFill>
              </a:rPr>
              <a:t>◎</a:t>
            </a:r>
            <a:r>
              <a:rPr lang="ja-JP" altLang="en-US" sz="1800" dirty="0" smtClean="0">
                <a:solidFill>
                  <a:schemeClr val="tx1"/>
                </a:solidFill>
              </a:rPr>
              <a:t>８</a:t>
            </a:r>
            <a:r>
              <a:rPr lang="ja-JP" altLang="en-US" sz="1800" b="1" dirty="0" smtClean="0"/>
              <a:t>）情報共有とメンバーズコミュニケーションの促進</a:t>
            </a:r>
            <a:r>
              <a:rPr lang="ja-JP" altLang="en-US" sz="1800" dirty="0" smtClean="0"/>
              <a:t>　</a:t>
            </a:r>
            <a:r>
              <a:rPr lang="ja-JP" altLang="en-US" sz="1800" smtClean="0"/>
              <a:t>　９月～</a:t>
            </a:r>
            <a:r>
              <a:rPr lang="ja-JP" altLang="en-US" sz="1800" dirty="0" smtClean="0"/>
              <a:t>　</a:t>
            </a:r>
            <a:r>
              <a:rPr lang="ja-JP" altLang="en-US" sz="1800" smtClean="0"/>
              <a:t>　</a:t>
            </a:r>
            <a:endParaRPr lang="en-US" altLang="ja-JP" sz="1800" dirty="0" smtClean="0"/>
          </a:p>
          <a:p>
            <a:pPr marL="68580" indent="0">
              <a:buNone/>
            </a:pPr>
            <a:r>
              <a:rPr lang="ja-JP" altLang="en-US" sz="1800" dirty="0"/>
              <a:t>　</a:t>
            </a:r>
            <a:r>
              <a:rPr lang="ja-JP" altLang="en-US" sz="1800" dirty="0" smtClean="0"/>
              <a:t>　　</a:t>
            </a:r>
            <a:r>
              <a:rPr lang="ja-JP" altLang="en-US" sz="1800" b="1" dirty="0" smtClean="0">
                <a:solidFill>
                  <a:srgbClr val="FF0000"/>
                </a:solidFill>
              </a:rPr>
              <a:t>（</a:t>
            </a:r>
            <a:r>
              <a:rPr lang="en-US" altLang="ja-JP" sz="1800" b="1" dirty="0" smtClean="0">
                <a:solidFill>
                  <a:srgbClr val="FF0000"/>
                </a:solidFill>
              </a:rPr>
              <a:t>HP</a:t>
            </a:r>
            <a:r>
              <a:rPr lang="ja-JP" altLang="en-US" sz="1800" b="1" dirty="0" smtClean="0">
                <a:solidFill>
                  <a:srgbClr val="FF0000"/>
                </a:solidFill>
              </a:rPr>
              <a:t>と</a:t>
            </a:r>
            <a:r>
              <a:rPr lang="en-US" altLang="ja-JP" sz="1800" b="1" dirty="0" smtClean="0">
                <a:solidFill>
                  <a:srgbClr val="FF0000"/>
                </a:solidFill>
              </a:rPr>
              <a:t>SNS</a:t>
            </a:r>
            <a:r>
              <a:rPr lang="ja-JP" altLang="en-US" sz="1800" b="1" dirty="0" smtClean="0">
                <a:solidFill>
                  <a:srgbClr val="FF0000"/>
                </a:solidFill>
              </a:rPr>
              <a:t>情報ツールの活用）　</a:t>
            </a:r>
            <a:r>
              <a:rPr lang="ja-JP" altLang="en-US" sz="1800" dirty="0" smtClean="0"/>
              <a:t>　　　　</a:t>
            </a:r>
            <a:r>
              <a:rPr lang="ja-JP" altLang="en-US" sz="1800" dirty="0"/>
              <a:t>　</a:t>
            </a:r>
            <a:r>
              <a:rPr lang="ja-JP" altLang="en-US" sz="1800" dirty="0" smtClean="0"/>
              <a:t>　　　　　　　　　　　　　　　　　　　　　　　　　　</a:t>
            </a:r>
            <a:r>
              <a:rPr kumimoji="1" lang="ja-JP" altLang="en-US" sz="1800" dirty="0" smtClean="0"/>
              <a:t>　</a:t>
            </a:r>
            <a:endParaRPr kumimoji="1" lang="ja-JP" altLang="en-US" sz="1800" dirty="0"/>
          </a:p>
        </p:txBody>
      </p:sp>
    </p:spTree>
    <p:extLst>
      <p:ext uri="{BB962C8B-B14F-4D97-AF65-F5344CB8AC3E}">
        <p14:creationId xmlns:p14="http://schemas.microsoft.com/office/powerpoint/2010/main" val="342429547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043490" y="620688"/>
            <a:ext cx="7024744" cy="864096"/>
          </a:xfrm>
          <a:ln w="28575">
            <a:solidFill>
              <a:srgbClr val="00B050"/>
            </a:solidFill>
          </a:ln>
        </p:spPr>
        <p:txBody>
          <a:bodyPr>
            <a:normAutofit fontScale="90000"/>
          </a:bodyPr>
          <a:lstStyle/>
          <a:p>
            <a:r>
              <a:rPr kumimoji="1" lang="ja-JP" altLang="en-US" sz="2800" dirty="0" smtClean="0"/>
              <a:t>「</a:t>
            </a:r>
            <a:r>
              <a:rPr kumimoji="1" lang="en-US" altLang="ja-JP" sz="2800" dirty="0" smtClean="0"/>
              <a:t>ESD21M</a:t>
            </a:r>
            <a:r>
              <a:rPr kumimoji="1" lang="ja-JP" altLang="en-US" sz="2800" dirty="0" smtClean="0"/>
              <a:t>研」のミャンマーでの活動を</a:t>
            </a:r>
            <a:r>
              <a:rPr kumimoji="1" lang="en-US" altLang="ja-JP" sz="2800" dirty="0" smtClean="0"/>
              <a:t/>
            </a:r>
            <a:br>
              <a:rPr kumimoji="1" lang="en-US" altLang="ja-JP" sz="2800" dirty="0" smtClean="0"/>
            </a:br>
            <a:r>
              <a:rPr kumimoji="1" lang="ja-JP" altLang="en-US" sz="2800" dirty="0" smtClean="0"/>
              <a:t>　　　　</a:t>
            </a:r>
            <a:r>
              <a:rPr lang="ja-JP" altLang="en-US" sz="2800" dirty="0" smtClean="0"/>
              <a:t>支える</a:t>
            </a:r>
            <a:r>
              <a:rPr lang="en-US" altLang="ja-JP" sz="2800" dirty="0" smtClean="0"/>
              <a:t>SBS</a:t>
            </a:r>
            <a:r>
              <a:rPr lang="ja-JP" altLang="en-US" sz="2800" dirty="0" smtClean="0"/>
              <a:t>グループの紹介</a:t>
            </a:r>
            <a:endParaRPr kumimoji="1" lang="ja-JP" altLang="en-US" sz="2800" dirty="0"/>
          </a:p>
        </p:txBody>
      </p:sp>
      <p:sp>
        <p:nvSpPr>
          <p:cNvPr id="2" name="コンテンツ プレースホルダー 1"/>
          <p:cNvSpPr>
            <a:spLocks noGrp="1"/>
          </p:cNvSpPr>
          <p:nvPr>
            <p:ph idx="1"/>
          </p:nvPr>
        </p:nvSpPr>
        <p:spPr>
          <a:xfrm>
            <a:off x="179512" y="1484784"/>
            <a:ext cx="8784976" cy="5040560"/>
          </a:xfrm>
        </p:spPr>
        <p:txBody>
          <a:bodyPr/>
          <a:lstStyle/>
          <a:p>
            <a:pPr marL="0" indent="0">
              <a:buNone/>
            </a:pPr>
            <a:r>
              <a:rPr kumimoji="1" lang="ja-JP" altLang="en-US" dirty="0" smtClean="0"/>
              <a:t>　　所在地：</a:t>
            </a:r>
            <a:r>
              <a:rPr kumimoji="1" lang="en-US" altLang="ja-JP" dirty="0" smtClean="0"/>
              <a:t>Room </a:t>
            </a:r>
            <a:r>
              <a:rPr kumimoji="1" lang="en-US" altLang="ja-JP" dirty="0" smtClean="0">
                <a:solidFill>
                  <a:srgbClr val="FF0000"/>
                </a:solidFill>
              </a:rPr>
              <a:t>B,8F,Centre Point</a:t>
            </a:r>
            <a:r>
              <a:rPr kumimoji="1" lang="en-US" altLang="ja-JP" dirty="0" smtClean="0"/>
              <a:t>, </a:t>
            </a:r>
            <a:r>
              <a:rPr kumimoji="1" lang="en-US" altLang="ja-JP" dirty="0" err="1" smtClean="0"/>
              <a:t>Sule</a:t>
            </a:r>
            <a:r>
              <a:rPr kumimoji="1" lang="en-US" altLang="ja-JP" dirty="0" smtClean="0"/>
              <a:t> Pagoda Road, YANGON </a:t>
            </a:r>
            <a:endParaRPr kumimoji="1" lang="ja-JP" altLang="en-US" dirty="0"/>
          </a:p>
        </p:txBody>
      </p:sp>
      <p:pic>
        <p:nvPicPr>
          <p:cNvPr id="4" name="図 3"/>
          <p:cNvPicPr>
            <a:picLocks noChangeAspect="1"/>
          </p:cNvPicPr>
          <p:nvPr/>
        </p:nvPicPr>
        <p:blipFill rotWithShape="1">
          <a:blip r:embed="rId2" cstate="print">
            <a:extLst>
              <a:ext uri="{28A0092B-C50C-407E-A947-70E740481C1C}">
                <a14:useLocalDpi xmlns:a14="http://schemas.microsoft.com/office/drawing/2010/main" val="0"/>
              </a:ext>
            </a:extLst>
          </a:blip>
          <a:srcRect r="11098"/>
          <a:stretch/>
        </p:blipFill>
        <p:spPr>
          <a:xfrm>
            <a:off x="202904" y="1900673"/>
            <a:ext cx="3081162" cy="2860302"/>
          </a:xfrm>
          <a:prstGeom prst="rect">
            <a:avLst/>
          </a:prstGeom>
        </p:spPr>
      </p:pic>
      <p:pic>
        <p:nvPicPr>
          <p:cNvPr id="6" name="図 5"/>
          <p:cNvPicPr>
            <a:picLocks noChangeAspect="1"/>
          </p:cNvPicPr>
          <p:nvPr/>
        </p:nvPicPr>
        <p:blipFill rotWithShape="1">
          <a:blip r:embed="rId3" cstate="print">
            <a:extLst>
              <a:ext uri="{28A0092B-C50C-407E-A947-70E740481C1C}">
                <a14:useLocalDpi xmlns:a14="http://schemas.microsoft.com/office/drawing/2010/main" val="0"/>
              </a:ext>
            </a:extLst>
          </a:blip>
          <a:srcRect l="6428" t="15845" r="27663" b="16522"/>
          <a:stretch/>
        </p:blipFill>
        <p:spPr>
          <a:xfrm rot="16200000">
            <a:off x="713026" y="4163756"/>
            <a:ext cx="2196739" cy="3216980"/>
          </a:xfrm>
          <a:prstGeom prst="rect">
            <a:avLst/>
          </a:prstGeom>
        </p:spPr>
      </p:pic>
      <p:sp>
        <p:nvSpPr>
          <p:cNvPr id="13" name="テキスト ボックス 12"/>
          <p:cNvSpPr txBox="1"/>
          <p:nvPr/>
        </p:nvSpPr>
        <p:spPr>
          <a:xfrm>
            <a:off x="1234342" y="55028"/>
            <a:ext cx="2833602" cy="400110"/>
          </a:xfrm>
          <a:prstGeom prst="rect">
            <a:avLst/>
          </a:prstGeom>
          <a:noFill/>
          <a:ln>
            <a:solidFill>
              <a:srgbClr val="FF0000"/>
            </a:solidFill>
          </a:ln>
        </p:spPr>
        <p:txBody>
          <a:bodyPr wrap="square" rtlCol="0">
            <a:spAutoFit/>
          </a:bodyPr>
          <a:lstStyle/>
          <a:p>
            <a:r>
              <a:rPr kumimoji="1" lang="ja-JP" altLang="en-US" sz="2000" b="1" dirty="0" smtClean="0"/>
              <a:t>「</a:t>
            </a:r>
            <a:r>
              <a:rPr kumimoji="1" lang="en-US" altLang="ja-JP" sz="2000" b="1" dirty="0" smtClean="0"/>
              <a:t>ESD21</a:t>
            </a:r>
            <a:r>
              <a:rPr kumimoji="1" lang="ja-JP" altLang="en-US" sz="2000" b="1" dirty="0" smtClean="0"/>
              <a:t>」法人</a:t>
            </a:r>
            <a:r>
              <a:rPr kumimoji="1" lang="en-US" altLang="ja-JP" sz="2000" b="1" dirty="0" smtClean="0"/>
              <a:t>B</a:t>
            </a:r>
            <a:r>
              <a:rPr kumimoji="1" lang="ja-JP" altLang="en-US" sz="2000" b="1" dirty="0" smtClean="0"/>
              <a:t>会員</a:t>
            </a:r>
            <a:endParaRPr kumimoji="1" lang="ja-JP" altLang="en-US" sz="2000" b="1" dirty="0"/>
          </a:p>
        </p:txBody>
      </p:sp>
      <p:pic>
        <p:nvPicPr>
          <p:cNvPr id="14" name="図 13"/>
          <p:cNvPicPr>
            <a:picLocks noChangeAspect="1"/>
          </p:cNvPicPr>
          <p:nvPr/>
        </p:nvPicPr>
        <p:blipFill rotWithShape="1">
          <a:blip r:embed="rId4" cstate="print">
            <a:extLst>
              <a:ext uri="{28A0092B-C50C-407E-A947-70E740481C1C}">
                <a14:useLocalDpi xmlns:a14="http://schemas.microsoft.com/office/drawing/2010/main" val="0"/>
              </a:ext>
            </a:extLst>
          </a:blip>
          <a:srcRect b="12963"/>
          <a:stretch/>
        </p:blipFill>
        <p:spPr>
          <a:xfrm>
            <a:off x="3419872" y="1878830"/>
            <a:ext cx="4896544" cy="4389235"/>
          </a:xfrm>
          <a:prstGeom prst="rect">
            <a:avLst/>
          </a:prstGeom>
        </p:spPr>
      </p:pic>
    </p:spTree>
    <p:extLst>
      <p:ext uri="{BB962C8B-B14F-4D97-AF65-F5344CB8AC3E}">
        <p14:creationId xmlns:p14="http://schemas.microsoft.com/office/powerpoint/2010/main" val="102202573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99556" y="116632"/>
            <a:ext cx="8229600" cy="720080"/>
          </a:xfrm>
          <a:solidFill>
            <a:srgbClr val="92D050"/>
          </a:solidFill>
        </p:spPr>
        <p:style>
          <a:lnRef idx="2">
            <a:schemeClr val="dk1"/>
          </a:lnRef>
          <a:fillRef idx="1">
            <a:schemeClr val="lt1"/>
          </a:fillRef>
          <a:effectRef idx="0">
            <a:schemeClr val="dk1"/>
          </a:effectRef>
          <a:fontRef idx="minor">
            <a:schemeClr val="dk1"/>
          </a:fontRef>
        </p:style>
        <p:txBody>
          <a:bodyPr>
            <a:normAutofit fontScale="90000"/>
          </a:bodyPr>
          <a:lstStyle/>
          <a:p>
            <a:r>
              <a:rPr kumimoji="1" lang="ja-JP" altLang="en-US" dirty="0" smtClean="0"/>
              <a:t>ＥＳＤ２１会員・ＳＢＳとの連携図</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3444265316"/>
              </p:ext>
            </p:extLst>
          </p:nvPr>
        </p:nvGraphicFramePr>
        <p:xfrm>
          <a:off x="457200" y="1268760"/>
          <a:ext cx="822960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テキスト ボックス 11"/>
          <p:cNvSpPr txBox="1"/>
          <p:nvPr/>
        </p:nvSpPr>
        <p:spPr>
          <a:xfrm>
            <a:off x="5626763" y="3350718"/>
            <a:ext cx="1812666" cy="369332"/>
          </a:xfrm>
          <a:prstGeom prst="rect">
            <a:avLst/>
          </a:prstGeom>
          <a:noFill/>
        </p:spPr>
        <p:txBody>
          <a:bodyPr wrap="square" rtlCol="0">
            <a:spAutoFit/>
          </a:bodyPr>
          <a:lstStyle/>
          <a:p>
            <a:r>
              <a:rPr kumimoji="1" lang="ja-JP" altLang="en-US" b="1" dirty="0" smtClean="0">
                <a:solidFill>
                  <a:srgbClr val="FF0000"/>
                </a:solidFill>
              </a:rPr>
              <a:t>⑦</a:t>
            </a:r>
            <a:endParaRPr kumimoji="1" lang="en-US" altLang="ja-JP" b="1" dirty="0" smtClean="0">
              <a:solidFill>
                <a:srgbClr val="FF0000"/>
              </a:solidFill>
            </a:endParaRPr>
          </a:p>
        </p:txBody>
      </p:sp>
      <p:sp>
        <p:nvSpPr>
          <p:cNvPr id="3" name="テキスト ボックス 2"/>
          <p:cNvSpPr txBox="1"/>
          <p:nvPr/>
        </p:nvSpPr>
        <p:spPr>
          <a:xfrm>
            <a:off x="5773623" y="3640040"/>
            <a:ext cx="417102" cy="646331"/>
          </a:xfrm>
          <a:prstGeom prst="rect">
            <a:avLst/>
          </a:prstGeom>
          <a:noFill/>
        </p:spPr>
        <p:txBody>
          <a:bodyPr wrap="none" rtlCol="0">
            <a:spAutoFit/>
          </a:bodyPr>
          <a:lstStyle/>
          <a:p>
            <a:r>
              <a:rPr kumimoji="1" lang="ja-JP" altLang="en-US" b="1" dirty="0" smtClean="0">
                <a:solidFill>
                  <a:srgbClr val="FF0000"/>
                </a:solidFill>
              </a:rPr>
              <a:t>⑧</a:t>
            </a:r>
            <a:endParaRPr kumimoji="1" lang="en-US" altLang="ja-JP" b="1" dirty="0" smtClean="0">
              <a:solidFill>
                <a:srgbClr val="FF0000"/>
              </a:solidFill>
            </a:endParaRPr>
          </a:p>
          <a:p>
            <a:r>
              <a:rPr kumimoji="1" lang="ja-JP" altLang="en-US" b="1" i="1" dirty="0" smtClean="0">
                <a:solidFill>
                  <a:srgbClr val="FF0000"/>
                </a:solidFill>
                <a:latin typeface="+mn-ea"/>
              </a:rPr>
              <a:t>⑨</a:t>
            </a:r>
            <a:endParaRPr kumimoji="1" lang="ja-JP" altLang="en-US" b="1" i="1" dirty="0">
              <a:solidFill>
                <a:srgbClr val="FF0000"/>
              </a:solidFill>
              <a:latin typeface="+mn-ea"/>
            </a:endParaRPr>
          </a:p>
        </p:txBody>
      </p:sp>
      <p:sp>
        <p:nvSpPr>
          <p:cNvPr id="6" name="テキスト ボックス 5"/>
          <p:cNvSpPr txBox="1"/>
          <p:nvPr/>
        </p:nvSpPr>
        <p:spPr>
          <a:xfrm>
            <a:off x="2700669" y="4049885"/>
            <a:ext cx="415498" cy="369332"/>
          </a:xfrm>
          <a:prstGeom prst="rect">
            <a:avLst/>
          </a:prstGeom>
          <a:noFill/>
        </p:spPr>
        <p:txBody>
          <a:bodyPr wrap="none" rtlCol="0">
            <a:spAutoFit/>
          </a:bodyPr>
          <a:lstStyle/>
          <a:p>
            <a:r>
              <a:rPr kumimoji="1" lang="ja-JP" altLang="en-US" b="1" dirty="0" smtClean="0">
                <a:solidFill>
                  <a:srgbClr val="FF0000"/>
                </a:solidFill>
              </a:rPr>
              <a:t>①</a:t>
            </a:r>
            <a:endParaRPr kumimoji="1" lang="ja-JP" altLang="en-US" b="1" dirty="0">
              <a:solidFill>
                <a:srgbClr val="FF0000"/>
              </a:solidFill>
            </a:endParaRPr>
          </a:p>
        </p:txBody>
      </p:sp>
      <p:sp>
        <p:nvSpPr>
          <p:cNvPr id="14" name="テキスト ボックス 13"/>
          <p:cNvSpPr txBox="1"/>
          <p:nvPr/>
        </p:nvSpPr>
        <p:spPr>
          <a:xfrm>
            <a:off x="4483442" y="5013176"/>
            <a:ext cx="415498" cy="369332"/>
          </a:xfrm>
          <a:prstGeom prst="rect">
            <a:avLst/>
          </a:prstGeom>
          <a:noFill/>
        </p:spPr>
        <p:txBody>
          <a:bodyPr wrap="none" rtlCol="0">
            <a:spAutoFit/>
          </a:bodyPr>
          <a:lstStyle/>
          <a:p>
            <a:r>
              <a:rPr kumimoji="1" lang="ja-JP" altLang="en-US" b="1" dirty="0" smtClean="0">
                <a:solidFill>
                  <a:srgbClr val="FF0000"/>
                </a:solidFill>
              </a:rPr>
              <a:t>①</a:t>
            </a:r>
            <a:endParaRPr kumimoji="1" lang="ja-JP" altLang="en-US" b="1" dirty="0">
              <a:solidFill>
                <a:srgbClr val="FF0000"/>
              </a:solidFill>
            </a:endParaRPr>
          </a:p>
        </p:txBody>
      </p:sp>
      <p:sp>
        <p:nvSpPr>
          <p:cNvPr id="16" name="テキスト ボックス 15"/>
          <p:cNvSpPr txBox="1"/>
          <p:nvPr/>
        </p:nvSpPr>
        <p:spPr>
          <a:xfrm>
            <a:off x="4796299" y="5013176"/>
            <a:ext cx="415498" cy="369332"/>
          </a:xfrm>
          <a:prstGeom prst="rect">
            <a:avLst/>
          </a:prstGeom>
          <a:noFill/>
        </p:spPr>
        <p:txBody>
          <a:bodyPr wrap="none" rtlCol="0">
            <a:spAutoFit/>
          </a:bodyPr>
          <a:lstStyle/>
          <a:p>
            <a:r>
              <a:rPr kumimoji="1" lang="ja-JP" altLang="en-US" b="1" dirty="0" smtClean="0">
                <a:solidFill>
                  <a:srgbClr val="FF0000"/>
                </a:solidFill>
              </a:rPr>
              <a:t>②</a:t>
            </a:r>
            <a:endParaRPr kumimoji="1" lang="ja-JP" altLang="en-US" b="1" dirty="0">
              <a:solidFill>
                <a:srgbClr val="FF0000"/>
              </a:solidFill>
            </a:endParaRPr>
          </a:p>
        </p:txBody>
      </p:sp>
      <p:sp>
        <p:nvSpPr>
          <p:cNvPr id="18" name="テキスト ボックス 17"/>
          <p:cNvSpPr txBox="1"/>
          <p:nvPr/>
        </p:nvSpPr>
        <p:spPr>
          <a:xfrm>
            <a:off x="4483442" y="5523039"/>
            <a:ext cx="415498" cy="369332"/>
          </a:xfrm>
          <a:prstGeom prst="rect">
            <a:avLst/>
          </a:prstGeom>
          <a:noFill/>
        </p:spPr>
        <p:txBody>
          <a:bodyPr wrap="none" rtlCol="0">
            <a:spAutoFit/>
          </a:bodyPr>
          <a:lstStyle/>
          <a:p>
            <a:r>
              <a:rPr kumimoji="1" lang="ja-JP" altLang="en-US" b="1" dirty="0" smtClean="0">
                <a:solidFill>
                  <a:srgbClr val="FF0000"/>
                </a:solidFill>
              </a:rPr>
              <a:t>③</a:t>
            </a:r>
            <a:endParaRPr kumimoji="1" lang="ja-JP" altLang="en-US" b="1" dirty="0">
              <a:solidFill>
                <a:srgbClr val="FF0000"/>
              </a:solidFill>
            </a:endParaRPr>
          </a:p>
        </p:txBody>
      </p:sp>
      <p:sp>
        <p:nvSpPr>
          <p:cNvPr id="19" name="テキスト ボックス 18"/>
          <p:cNvSpPr txBox="1"/>
          <p:nvPr/>
        </p:nvSpPr>
        <p:spPr>
          <a:xfrm>
            <a:off x="3259159" y="3332459"/>
            <a:ext cx="415498" cy="369332"/>
          </a:xfrm>
          <a:prstGeom prst="rect">
            <a:avLst/>
          </a:prstGeom>
          <a:noFill/>
        </p:spPr>
        <p:txBody>
          <a:bodyPr wrap="none" rtlCol="0">
            <a:spAutoFit/>
          </a:bodyPr>
          <a:lstStyle/>
          <a:p>
            <a:r>
              <a:rPr kumimoji="1" lang="ja-JP" altLang="en-US" b="1" dirty="0" smtClean="0">
                <a:solidFill>
                  <a:srgbClr val="FF0000"/>
                </a:solidFill>
              </a:rPr>
              <a:t>④</a:t>
            </a:r>
            <a:endParaRPr kumimoji="1" lang="ja-JP" altLang="en-US" b="1" dirty="0">
              <a:solidFill>
                <a:srgbClr val="FF0000"/>
              </a:solidFill>
            </a:endParaRPr>
          </a:p>
        </p:txBody>
      </p:sp>
      <p:sp>
        <p:nvSpPr>
          <p:cNvPr id="20" name="テキスト ボックス 19"/>
          <p:cNvSpPr txBox="1"/>
          <p:nvPr/>
        </p:nvSpPr>
        <p:spPr>
          <a:xfrm>
            <a:off x="3674657" y="3270708"/>
            <a:ext cx="646331" cy="369332"/>
          </a:xfrm>
          <a:prstGeom prst="rect">
            <a:avLst/>
          </a:prstGeom>
          <a:noFill/>
        </p:spPr>
        <p:txBody>
          <a:bodyPr wrap="none" rtlCol="0">
            <a:spAutoFit/>
          </a:bodyPr>
          <a:lstStyle/>
          <a:p>
            <a:r>
              <a:rPr kumimoji="1" lang="ja-JP" altLang="en-US" b="1" dirty="0" smtClean="0">
                <a:solidFill>
                  <a:srgbClr val="FF0000"/>
                </a:solidFill>
              </a:rPr>
              <a:t>⑤⑥</a:t>
            </a:r>
            <a:endParaRPr kumimoji="1" lang="ja-JP" altLang="en-US" b="1" dirty="0">
              <a:solidFill>
                <a:srgbClr val="FF0000"/>
              </a:solidFill>
            </a:endParaRPr>
          </a:p>
        </p:txBody>
      </p:sp>
      <p:sp>
        <p:nvSpPr>
          <p:cNvPr id="23" name="テキスト ボックス 22"/>
          <p:cNvSpPr txBox="1"/>
          <p:nvPr/>
        </p:nvSpPr>
        <p:spPr>
          <a:xfrm>
            <a:off x="5773624" y="1638092"/>
            <a:ext cx="2758816" cy="1477328"/>
          </a:xfrm>
          <a:prstGeom prst="rect">
            <a:avLst/>
          </a:prstGeom>
          <a:noFill/>
          <a:ln>
            <a:solidFill>
              <a:srgbClr val="92D050"/>
            </a:solidFill>
          </a:ln>
        </p:spPr>
        <p:txBody>
          <a:bodyPr wrap="square" rtlCol="0">
            <a:spAutoFit/>
          </a:bodyPr>
          <a:lstStyle/>
          <a:p>
            <a:r>
              <a:rPr kumimoji="1" lang="ja-JP" altLang="en-US" b="1" dirty="0" smtClean="0">
                <a:solidFill>
                  <a:srgbClr val="FF0000"/>
                </a:solidFill>
              </a:rPr>
              <a:t>⑥</a:t>
            </a:r>
            <a:r>
              <a:rPr kumimoji="1" lang="ja-JP" altLang="en-US" b="1" dirty="0" smtClean="0"/>
              <a:t>調査・コンサル受・</a:t>
            </a:r>
            <a:endParaRPr kumimoji="1" lang="en-US" altLang="ja-JP" b="1" dirty="0" smtClean="0"/>
          </a:p>
          <a:p>
            <a:r>
              <a:rPr lang="ja-JP" altLang="en-US" b="1" dirty="0"/>
              <a:t>　</a:t>
            </a:r>
            <a:r>
              <a:rPr kumimoji="1" lang="ja-JP" altLang="en-US" b="1" dirty="0" smtClean="0"/>
              <a:t>委託</a:t>
            </a:r>
            <a:endParaRPr kumimoji="1" lang="en-US" altLang="ja-JP" b="1" dirty="0" smtClean="0"/>
          </a:p>
          <a:p>
            <a:r>
              <a:rPr lang="ja-JP" altLang="en-US" b="1" dirty="0" smtClean="0">
                <a:solidFill>
                  <a:srgbClr val="FF0000"/>
                </a:solidFill>
              </a:rPr>
              <a:t>⑦</a:t>
            </a:r>
            <a:r>
              <a:rPr lang="ja-JP" altLang="en-US" b="1" dirty="0" smtClean="0"/>
              <a:t>技術支援</a:t>
            </a:r>
            <a:endParaRPr lang="en-US" altLang="ja-JP" b="1" dirty="0" smtClean="0"/>
          </a:p>
          <a:p>
            <a:r>
              <a:rPr kumimoji="1" lang="ja-JP" altLang="en-US" b="1" dirty="0" smtClean="0">
                <a:solidFill>
                  <a:srgbClr val="FF0000"/>
                </a:solidFill>
              </a:rPr>
              <a:t>⑧</a:t>
            </a:r>
            <a:r>
              <a:rPr kumimoji="1" lang="ja-JP" altLang="en-US" b="1" dirty="0" smtClean="0"/>
              <a:t>個別取引</a:t>
            </a:r>
            <a:endParaRPr kumimoji="1" lang="en-US" altLang="ja-JP" b="1" dirty="0" smtClean="0"/>
          </a:p>
          <a:p>
            <a:r>
              <a:rPr lang="ja-JP" altLang="en-US" b="1" dirty="0" smtClean="0">
                <a:solidFill>
                  <a:srgbClr val="FF0000"/>
                </a:solidFill>
              </a:rPr>
              <a:t>⑨</a:t>
            </a:r>
            <a:r>
              <a:rPr lang="ja-JP" altLang="en-US" b="1" dirty="0" smtClean="0"/>
              <a:t>実習生受入</a:t>
            </a:r>
            <a:endParaRPr kumimoji="1" lang="ja-JP" altLang="en-US" b="1" dirty="0"/>
          </a:p>
        </p:txBody>
      </p:sp>
      <p:sp>
        <p:nvSpPr>
          <p:cNvPr id="25" name="テキスト ボックス 24"/>
          <p:cNvSpPr txBox="1"/>
          <p:nvPr/>
        </p:nvSpPr>
        <p:spPr>
          <a:xfrm>
            <a:off x="4793226" y="5791238"/>
            <a:ext cx="418571" cy="369332"/>
          </a:xfrm>
          <a:prstGeom prst="rect">
            <a:avLst/>
          </a:prstGeom>
          <a:noFill/>
        </p:spPr>
        <p:txBody>
          <a:bodyPr wrap="square" rtlCol="0">
            <a:spAutoFit/>
          </a:bodyPr>
          <a:lstStyle/>
          <a:p>
            <a:r>
              <a:rPr kumimoji="1" lang="ja-JP" altLang="en-US" b="1" dirty="0" smtClean="0">
                <a:solidFill>
                  <a:srgbClr val="FF0000"/>
                </a:solidFill>
              </a:rPr>
              <a:t>⑥</a:t>
            </a:r>
            <a:endParaRPr kumimoji="1" lang="ja-JP" altLang="en-US" b="1" dirty="0">
              <a:solidFill>
                <a:srgbClr val="FF0000"/>
              </a:solidFill>
            </a:endParaRPr>
          </a:p>
        </p:txBody>
      </p:sp>
      <p:sp>
        <p:nvSpPr>
          <p:cNvPr id="5" name="テキスト ボックス 4"/>
          <p:cNvSpPr txBox="1"/>
          <p:nvPr/>
        </p:nvSpPr>
        <p:spPr>
          <a:xfrm>
            <a:off x="3561852" y="4273387"/>
            <a:ext cx="415498" cy="369332"/>
          </a:xfrm>
          <a:prstGeom prst="rect">
            <a:avLst/>
          </a:prstGeom>
          <a:noFill/>
        </p:spPr>
        <p:txBody>
          <a:bodyPr wrap="none" rtlCol="0">
            <a:spAutoFit/>
          </a:bodyPr>
          <a:lstStyle/>
          <a:p>
            <a:r>
              <a:rPr kumimoji="1" lang="ja-JP" altLang="en-US" b="1" dirty="0" smtClean="0">
                <a:solidFill>
                  <a:srgbClr val="FF0000"/>
                </a:solidFill>
              </a:rPr>
              <a:t>②</a:t>
            </a:r>
            <a:endParaRPr kumimoji="1" lang="ja-JP" altLang="en-US" b="1" dirty="0">
              <a:solidFill>
                <a:srgbClr val="FF0000"/>
              </a:solidFill>
            </a:endParaRPr>
          </a:p>
        </p:txBody>
      </p:sp>
      <p:sp>
        <p:nvSpPr>
          <p:cNvPr id="8" name="テキスト ボックス 7"/>
          <p:cNvSpPr txBox="1"/>
          <p:nvPr/>
        </p:nvSpPr>
        <p:spPr>
          <a:xfrm>
            <a:off x="3877002" y="3731234"/>
            <a:ext cx="415498" cy="369332"/>
          </a:xfrm>
          <a:prstGeom prst="rect">
            <a:avLst/>
          </a:prstGeom>
          <a:noFill/>
        </p:spPr>
        <p:txBody>
          <a:bodyPr wrap="none" rtlCol="0">
            <a:spAutoFit/>
          </a:bodyPr>
          <a:lstStyle/>
          <a:p>
            <a:r>
              <a:rPr kumimoji="1" lang="ja-JP" altLang="en-US" b="1" dirty="0" smtClean="0">
                <a:solidFill>
                  <a:srgbClr val="FF0000"/>
                </a:solidFill>
              </a:rPr>
              <a:t>③</a:t>
            </a:r>
            <a:endParaRPr kumimoji="1" lang="ja-JP" altLang="en-US" b="1" dirty="0">
              <a:solidFill>
                <a:srgbClr val="FF0000"/>
              </a:solidFill>
            </a:endParaRPr>
          </a:p>
        </p:txBody>
      </p:sp>
      <p:sp>
        <p:nvSpPr>
          <p:cNvPr id="9" name="テキスト ボックス 8"/>
          <p:cNvSpPr txBox="1"/>
          <p:nvPr/>
        </p:nvSpPr>
        <p:spPr>
          <a:xfrm>
            <a:off x="899592" y="1090258"/>
            <a:ext cx="1107996" cy="369332"/>
          </a:xfrm>
          <a:prstGeom prst="rect">
            <a:avLst/>
          </a:prstGeom>
          <a:solidFill>
            <a:srgbClr val="FF0000"/>
          </a:solidFill>
        </p:spPr>
        <p:style>
          <a:lnRef idx="2">
            <a:schemeClr val="accent2"/>
          </a:lnRef>
          <a:fillRef idx="1">
            <a:schemeClr val="lt1"/>
          </a:fillRef>
          <a:effectRef idx="0">
            <a:schemeClr val="accent2"/>
          </a:effectRef>
          <a:fontRef idx="minor">
            <a:schemeClr val="dk1"/>
          </a:fontRef>
        </p:style>
        <p:txBody>
          <a:bodyPr wrap="none" rtlCol="0">
            <a:spAutoFit/>
          </a:bodyPr>
          <a:lstStyle/>
          <a:p>
            <a:r>
              <a:rPr kumimoji="1" lang="ja-JP" altLang="en-US" b="1" dirty="0" smtClean="0"/>
              <a:t>活動内容</a:t>
            </a:r>
            <a:endParaRPr kumimoji="1" lang="ja-JP" altLang="en-US" b="1" dirty="0"/>
          </a:p>
        </p:txBody>
      </p:sp>
      <p:sp>
        <p:nvSpPr>
          <p:cNvPr id="10" name="テキスト ボックス 9"/>
          <p:cNvSpPr txBox="1"/>
          <p:nvPr/>
        </p:nvSpPr>
        <p:spPr>
          <a:xfrm>
            <a:off x="6533096" y="1090258"/>
            <a:ext cx="1107996" cy="369332"/>
          </a:xfrm>
          <a:prstGeom prst="rect">
            <a:avLst/>
          </a:prstGeom>
          <a:solidFill>
            <a:srgbClr val="FFFF00"/>
          </a:solidFill>
        </p:spPr>
        <p:style>
          <a:lnRef idx="2">
            <a:schemeClr val="accent2"/>
          </a:lnRef>
          <a:fillRef idx="1">
            <a:schemeClr val="lt1"/>
          </a:fillRef>
          <a:effectRef idx="0">
            <a:schemeClr val="accent2"/>
          </a:effectRef>
          <a:fontRef idx="minor">
            <a:schemeClr val="dk1"/>
          </a:fontRef>
        </p:style>
        <p:txBody>
          <a:bodyPr wrap="none" rtlCol="0">
            <a:spAutoFit/>
          </a:bodyPr>
          <a:lstStyle/>
          <a:p>
            <a:r>
              <a:rPr kumimoji="1" lang="ja-JP" altLang="en-US" b="1" dirty="0" smtClean="0"/>
              <a:t>活動内容</a:t>
            </a:r>
            <a:endParaRPr kumimoji="1" lang="ja-JP" altLang="en-US" b="1" dirty="0"/>
          </a:p>
        </p:txBody>
      </p:sp>
      <p:sp>
        <p:nvSpPr>
          <p:cNvPr id="11" name="テキスト ボックス 10"/>
          <p:cNvSpPr txBox="1"/>
          <p:nvPr/>
        </p:nvSpPr>
        <p:spPr>
          <a:xfrm>
            <a:off x="4126521" y="3942163"/>
            <a:ext cx="1129339"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2800" b="1" dirty="0" smtClean="0">
                <a:solidFill>
                  <a:srgbClr val="FF0000"/>
                </a:solidFill>
              </a:rPr>
              <a:t>三方よし</a:t>
            </a:r>
            <a:endParaRPr kumimoji="1" lang="ja-JP" altLang="en-US" sz="2800" b="1" dirty="0">
              <a:solidFill>
                <a:srgbClr val="FF0000"/>
              </a:solidFill>
            </a:endParaRPr>
          </a:p>
        </p:txBody>
      </p:sp>
      <p:sp>
        <p:nvSpPr>
          <p:cNvPr id="13" name="上カーブ矢印 12"/>
          <p:cNvSpPr/>
          <p:nvPr/>
        </p:nvSpPr>
        <p:spPr>
          <a:xfrm rot="19022281">
            <a:off x="6455607" y="3372432"/>
            <a:ext cx="1246358" cy="674674"/>
          </a:xfrm>
          <a:prstGeom prst="curved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左カーブ矢印 16"/>
          <p:cNvSpPr/>
          <p:nvPr/>
        </p:nvSpPr>
        <p:spPr>
          <a:xfrm rot="7963806">
            <a:off x="1623741" y="3769016"/>
            <a:ext cx="945158" cy="785394"/>
          </a:xfrm>
          <a:prstGeom prst="curvedLeftArrow">
            <a:avLst>
              <a:gd name="adj1" fmla="val 25000"/>
              <a:gd name="adj2" fmla="val 35422"/>
              <a:gd name="adj3" fmla="val 2500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テキスト ボックス 6"/>
          <p:cNvSpPr txBox="1"/>
          <p:nvPr/>
        </p:nvSpPr>
        <p:spPr>
          <a:xfrm>
            <a:off x="611560" y="1637408"/>
            <a:ext cx="2504607" cy="1754326"/>
          </a:xfrm>
          <a:prstGeom prst="rect">
            <a:avLst/>
          </a:prstGeom>
          <a:noFill/>
          <a:ln>
            <a:solidFill>
              <a:schemeClr val="accent1"/>
            </a:solidFill>
          </a:ln>
        </p:spPr>
        <p:txBody>
          <a:bodyPr wrap="square" rtlCol="0">
            <a:spAutoFit/>
          </a:bodyPr>
          <a:lstStyle/>
          <a:p>
            <a:r>
              <a:rPr kumimoji="1" lang="ja-JP" altLang="en-US" b="1" dirty="0" smtClean="0">
                <a:solidFill>
                  <a:srgbClr val="FF0000"/>
                </a:solidFill>
              </a:rPr>
              <a:t>①</a:t>
            </a:r>
            <a:r>
              <a:rPr kumimoji="1" lang="ja-JP" altLang="en-US" b="1" dirty="0" smtClean="0"/>
              <a:t>ミャンマー情報提供</a:t>
            </a:r>
            <a:endParaRPr kumimoji="1" lang="en-US" altLang="ja-JP" b="1" dirty="0" smtClean="0"/>
          </a:p>
          <a:p>
            <a:r>
              <a:rPr lang="ja-JP" altLang="en-US" b="1" dirty="0" smtClean="0">
                <a:solidFill>
                  <a:srgbClr val="FF0000"/>
                </a:solidFill>
              </a:rPr>
              <a:t>②</a:t>
            </a:r>
            <a:r>
              <a:rPr lang="ja-JP" altLang="en-US" b="1" dirty="0" smtClean="0"/>
              <a:t>オープンフォーラム</a:t>
            </a:r>
            <a:endParaRPr lang="en-US" altLang="ja-JP" b="1" dirty="0" smtClean="0"/>
          </a:p>
          <a:p>
            <a:r>
              <a:rPr kumimoji="1" lang="ja-JP" altLang="en-US" b="1" dirty="0" smtClean="0">
                <a:solidFill>
                  <a:srgbClr val="FF0000"/>
                </a:solidFill>
              </a:rPr>
              <a:t>③</a:t>
            </a:r>
            <a:r>
              <a:rPr kumimoji="1" lang="ja-JP" altLang="en-US" b="1" dirty="0" smtClean="0"/>
              <a:t>研究会・セミナー</a:t>
            </a:r>
            <a:endParaRPr kumimoji="1" lang="en-US" altLang="ja-JP" b="1" dirty="0" smtClean="0"/>
          </a:p>
          <a:p>
            <a:r>
              <a:rPr lang="ja-JP" altLang="en-US" b="1" dirty="0" smtClean="0">
                <a:solidFill>
                  <a:srgbClr val="FF0000"/>
                </a:solidFill>
              </a:rPr>
              <a:t>④</a:t>
            </a:r>
            <a:r>
              <a:rPr lang="ja-JP" altLang="en-US" b="1" dirty="0" smtClean="0"/>
              <a:t>視察旅行</a:t>
            </a:r>
            <a:endParaRPr lang="en-US" altLang="ja-JP" b="1" dirty="0" smtClean="0"/>
          </a:p>
          <a:p>
            <a:r>
              <a:rPr kumimoji="1" lang="ja-JP" altLang="en-US" b="1" dirty="0" smtClean="0">
                <a:solidFill>
                  <a:srgbClr val="FF0000"/>
                </a:solidFill>
              </a:rPr>
              <a:t>⑤</a:t>
            </a:r>
            <a:r>
              <a:rPr kumimoji="1" lang="en-US" altLang="ja-JP" b="1" dirty="0" smtClean="0"/>
              <a:t>TPS</a:t>
            </a:r>
            <a:r>
              <a:rPr kumimoji="1" lang="ja-JP" altLang="en-US" b="1" dirty="0" smtClean="0"/>
              <a:t>／リーン研修会</a:t>
            </a:r>
            <a:endParaRPr kumimoji="1" lang="en-US" altLang="ja-JP" b="1" dirty="0" smtClean="0"/>
          </a:p>
          <a:p>
            <a:r>
              <a:rPr lang="ja-JP" altLang="en-US" b="1" dirty="0"/>
              <a:t>　</a:t>
            </a:r>
            <a:r>
              <a:rPr lang="ja-JP" altLang="en-US" b="1" dirty="0" smtClean="0"/>
              <a:t>と技術指導</a:t>
            </a:r>
            <a:endParaRPr kumimoji="1" lang="ja-JP" altLang="en-US" b="1" dirty="0"/>
          </a:p>
        </p:txBody>
      </p:sp>
    </p:spTree>
    <p:extLst>
      <p:ext uri="{BB962C8B-B14F-4D97-AF65-F5344CB8AC3E}">
        <p14:creationId xmlns:p14="http://schemas.microsoft.com/office/powerpoint/2010/main" val="148021088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43608" y="548680"/>
            <a:ext cx="7024744" cy="648072"/>
          </a:xfrm>
        </p:spPr>
        <p:txBody>
          <a:bodyPr>
            <a:normAutofit fontScale="90000"/>
          </a:bodyPr>
          <a:lstStyle/>
          <a:p>
            <a:r>
              <a:rPr kumimoji="1" lang="ja-JP" altLang="en-US" dirty="0" smtClean="0"/>
              <a:t>　　　　　</a:t>
            </a:r>
            <a:endParaRPr kumimoji="1" lang="ja-JP" altLang="en-US" dirty="0"/>
          </a:p>
        </p:txBody>
      </p:sp>
      <p:sp>
        <p:nvSpPr>
          <p:cNvPr id="3" name="コンテンツ プレースホルダー 2"/>
          <p:cNvSpPr>
            <a:spLocks noGrp="1"/>
          </p:cNvSpPr>
          <p:nvPr>
            <p:ph idx="1"/>
          </p:nvPr>
        </p:nvSpPr>
        <p:spPr>
          <a:xfrm>
            <a:off x="1115616" y="1412776"/>
            <a:ext cx="7128908" cy="4896544"/>
          </a:xfrm>
          <a:ln w="28575">
            <a:solidFill>
              <a:srgbClr val="00B050"/>
            </a:solidFill>
          </a:ln>
        </p:spPr>
        <p:txBody>
          <a:bodyPr>
            <a:noAutofit/>
          </a:bodyPr>
          <a:lstStyle/>
          <a:p>
            <a:pPr marL="68580" indent="0">
              <a:buNone/>
            </a:pPr>
            <a:r>
              <a:rPr kumimoji="1" lang="ja-JP" altLang="en-US" b="1" dirty="0" smtClean="0">
                <a:solidFill>
                  <a:srgbClr val="C00000"/>
                </a:solidFill>
              </a:rPr>
              <a:t>ミャンマー政府も民間人も日本人を好み尊敬し</a:t>
            </a:r>
            <a:r>
              <a:rPr lang="ja-JP" altLang="en-US" b="1" dirty="0" smtClean="0">
                <a:solidFill>
                  <a:srgbClr val="C00000"/>
                </a:solidFill>
              </a:rPr>
              <a:t>て、ミャンマー進出を希望している。</a:t>
            </a:r>
            <a:endParaRPr lang="en-US" altLang="ja-JP" b="1" dirty="0" smtClean="0">
              <a:solidFill>
                <a:srgbClr val="00B050"/>
              </a:solidFill>
            </a:endParaRPr>
          </a:p>
          <a:p>
            <a:pPr marL="68580" indent="0">
              <a:buNone/>
            </a:pPr>
            <a:r>
              <a:rPr kumimoji="1" lang="ja-JP" altLang="en-US" b="1" dirty="0" smtClean="0">
                <a:solidFill>
                  <a:srgbClr val="00B050"/>
                </a:solidFill>
              </a:rPr>
              <a:t>★</a:t>
            </a:r>
            <a:r>
              <a:rPr kumimoji="1" lang="ja-JP" altLang="en-US" b="1" dirty="0" smtClean="0">
                <a:solidFill>
                  <a:srgbClr val="C00000"/>
                </a:solidFill>
              </a:rPr>
              <a:t>今こそ他社（他国）を寄せ付けない戦略</a:t>
            </a:r>
            <a:r>
              <a:rPr kumimoji="1" lang="ja-JP" altLang="en-US" b="1" dirty="0" smtClean="0">
                <a:solidFill>
                  <a:srgbClr val="00B050"/>
                </a:solidFill>
              </a:rPr>
              <a:t>（障壁</a:t>
            </a:r>
            <a:endParaRPr kumimoji="1" lang="en-US" altLang="ja-JP" b="1" dirty="0" smtClean="0">
              <a:solidFill>
                <a:srgbClr val="00B050"/>
              </a:solidFill>
            </a:endParaRPr>
          </a:p>
          <a:p>
            <a:pPr marL="68580" indent="0">
              <a:buNone/>
            </a:pPr>
            <a:r>
              <a:rPr kumimoji="1" lang="ja-JP" altLang="en-US" b="1" dirty="0" smtClean="0">
                <a:solidFill>
                  <a:srgbClr val="00B050"/>
                </a:solidFill>
              </a:rPr>
              <a:t>　構築</a:t>
            </a:r>
            <a:r>
              <a:rPr lang="ja-JP" altLang="en-US" b="1" dirty="0" smtClean="0">
                <a:solidFill>
                  <a:srgbClr val="00B050"/>
                </a:solidFill>
              </a:rPr>
              <a:t>）を取った方が</a:t>
            </a:r>
            <a:r>
              <a:rPr kumimoji="1" lang="ja-JP" altLang="en-US" b="1" dirty="0" smtClean="0">
                <a:solidFill>
                  <a:srgbClr val="00B050"/>
                </a:solidFill>
              </a:rPr>
              <a:t>勝ち。キャンバス（市場）</a:t>
            </a:r>
            <a:endParaRPr kumimoji="1" lang="en-US" altLang="ja-JP" b="1" dirty="0" smtClean="0">
              <a:solidFill>
                <a:srgbClr val="00B050"/>
              </a:solidFill>
            </a:endParaRPr>
          </a:p>
          <a:p>
            <a:pPr marL="68580" indent="0">
              <a:buNone/>
            </a:pPr>
            <a:r>
              <a:rPr kumimoji="1" lang="ja-JP" altLang="en-US" b="1" dirty="0" smtClean="0">
                <a:solidFill>
                  <a:srgbClr val="00B050"/>
                </a:solidFill>
              </a:rPr>
              <a:t>　は白い。日本人主導のビジネススタイルの創造。</a:t>
            </a:r>
            <a:endParaRPr kumimoji="1" lang="en-US" altLang="ja-JP" b="1" dirty="0" smtClean="0">
              <a:solidFill>
                <a:srgbClr val="00B050"/>
              </a:solidFill>
            </a:endParaRPr>
          </a:p>
          <a:p>
            <a:pPr marL="68580" indent="0">
              <a:buNone/>
            </a:pPr>
            <a:r>
              <a:rPr lang="ja-JP" altLang="en-US" b="1" dirty="0" smtClean="0">
                <a:solidFill>
                  <a:srgbClr val="00B050"/>
                </a:solidFill>
              </a:rPr>
              <a:t>★自社単独で動くのではなく</a:t>
            </a:r>
            <a:r>
              <a:rPr lang="en-US" altLang="ja-JP" b="1" dirty="0" smtClean="0">
                <a:solidFill>
                  <a:srgbClr val="C00000"/>
                </a:solidFill>
              </a:rPr>
              <a:t>ESD21M</a:t>
            </a:r>
            <a:r>
              <a:rPr lang="ja-JP" altLang="en-US" b="1" dirty="0" smtClean="0">
                <a:solidFill>
                  <a:srgbClr val="C00000"/>
                </a:solidFill>
              </a:rPr>
              <a:t>研での</a:t>
            </a:r>
            <a:endParaRPr lang="en-US" altLang="ja-JP" b="1" dirty="0" smtClean="0">
              <a:solidFill>
                <a:srgbClr val="C00000"/>
              </a:solidFill>
            </a:endParaRPr>
          </a:p>
          <a:p>
            <a:pPr marL="68580" indent="0">
              <a:buNone/>
            </a:pPr>
            <a:r>
              <a:rPr kumimoji="1" lang="ja-JP" altLang="en-US" b="1" dirty="0">
                <a:solidFill>
                  <a:srgbClr val="00B050"/>
                </a:solidFill>
              </a:rPr>
              <a:t>　</a:t>
            </a:r>
            <a:r>
              <a:rPr kumimoji="1" lang="ja-JP" altLang="en-US" b="1" dirty="0" smtClean="0">
                <a:solidFill>
                  <a:srgbClr val="C00000"/>
                </a:solidFill>
              </a:rPr>
              <a:t>交流活動</a:t>
            </a:r>
            <a:r>
              <a:rPr kumimoji="1" lang="ja-JP" altLang="en-US" b="1" dirty="0" smtClean="0">
                <a:solidFill>
                  <a:srgbClr val="00B050"/>
                </a:solidFill>
              </a:rPr>
              <a:t>の中で「</a:t>
            </a:r>
            <a:r>
              <a:rPr kumimoji="1" lang="en-US" altLang="ja-JP" b="1" dirty="0" smtClean="0">
                <a:solidFill>
                  <a:srgbClr val="FF0000"/>
                </a:solidFill>
              </a:rPr>
              <a:t>Inspire a Generation</a:t>
            </a:r>
            <a:r>
              <a:rPr kumimoji="1" lang="ja-JP" altLang="en-US" b="1" dirty="0" smtClean="0">
                <a:solidFill>
                  <a:srgbClr val="00B050"/>
                </a:solidFill>
              </a:rPr>
              <a:t>」が</a:t>
            </a:r>
            <a:endParaRPr kumimoji="1" lang="en-US" altLang="ja-JP" b="1" dirty="0" smtClean="0">
              <a:solidFill>
                <a:srgbClr val="00B050"/>
              </a:solidFill>
            </a:endParaRPr>
          </a:p>
          <a:p>
            <a:pPr marL="68580" indent="0">
              <a:buNone/>
            </a:pPr>
            <a:r>
              <a:rPr lang="ja-JP" altLang="en-US" b="1" dirty="0">
                <a:solidFill>
                  <a:srgbClr val="00B050"/>
                </a:solidFill>
              </a:rPr>
              <a:t>　</a:t>
            </a:r>
            <a:r>
              <a:rPr lang="ja-JP" altLang="en-US" b="1" dirty="0" smtClean="0">
                <a:solidFill>
                  <a:srgbClr val="00B050"/>
                </a:solidFill>
              </a:rPr>
              <a:t>肝要。</a:t>
            </a:r>
            <a:endParaRPr kumimoji="1" lang="en-US" altLang="ja-JP" b="1" dirty="0" smtClean="0">
              <a:solidFill>
                <a:srgbClr val="00B050"/>
              </a:solidFill>
            </a:endParaRPr>
          </a:p>
          <a:p>
            <a:pPr marL="68580" indent="0">
              <a:buNone/>
            </a:pPr>
            <a:r>
              <a:rPr lang="ja-JP" altLang="en-US" b="1" dirty="0">
                <a:solidFill>
                  <a:srgbClr val="00B050"/>
                </a:solidFill>
              </a:rPr>
              <a:t>　</a:t>
            </a:r>
            <a:endParaRPr kumimoji="1" lang="en-US" altLang="ja-JP" b="1" dirty="0" smtClean="0">
              <a:solidFill>
                <a:srgbClr val="00B050"/>
              </a:solidFill>
            </a:endParaRPr>
          </a:p>
          <a:p>
            <a:pPr marL="68580" indent="0">
              <a:buNone/>
            </a:pPr>
            <a:r>
              <a:rPr kumimoji="1" lang="ja-JP" altLang="en-US" sz="2800" dirty="0" smtClean="0"/>
              <a:t>　</a:t>
            </a:r>
            <a:endParaRPr kumimoji="1" lang="ja-JP" altLang="en-US" sz="2800" dirty="0"/>
          </a:p>
        </p:txBody>
      </p:sp>
      <p:sp>
        <p:nvSpPr>
          <p:cNvPr id="4" name="雲形吹き出し 3"/>
          <p:cNvSpPr/>
          <p:nvPr/>
        </p:nvSpPr>
        <p:spPr>
          <a:xfrm>
            <a:off x="1187624" y="548680"/>
            <a:ext cx="914400" cy="756664"/>
          </a:xfrm>
          <a:prstGeom prst="cloudCallou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右カーブ矢印 4"/>
          <p:cNvSpPr/>
          <p:nvPr/>
        </p:nvSpPr>
        <p:spPr>
          <a:xfrm>
            <a:off x="441296" y="1988840"/>
            <a:ext cx="731520" cy="1954706"/>
          </a:xfrm>
          <a:prstGeom prst="curv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Tree>
    <p:extLst>
      <p:ext uri="{BB962C8B-B14F-4D97-AF65-F5344CB8AC3E}">
        <p14:creationId xmlns:p14="http://schemas.microsoft.com/office/powerpoint/2010/main" val="285938779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43608" y="260648"/>
            <a:ext cx="7024744" cy="1143000"/>
          </a:xfrm>
        </p:spPr>
        <p:txBody>
          <a:bodyPr/>
          <a:lstStyle/>
          <a:p>
            <a:endParaRPr kumimoji="1" lang="ja-JP" altLang="en-US"/>
          </a:p>
        </p:txBody>
      </p:sp>
      <p:sp>
        <p:nvSpPr>
          <p:cNvPr id="3" name="コンテンツ プレースホルダー 2"/>
          <p:cNvSpPr>
            <a:spLocks noGrp="1"/>
          </p:cNvSpPr>
          <p:nvPr>
            <p:ph idx="1"/>
          </p:nvPr>
        </p:nvSpPr>
        <p:spPr>
          <a:xfrm>
            <a:off x="467544" y="332656"/>
            <a:ext cx="8352928" cy="6192688"/>
          </a:xfrm>
          <a:solidFill>
            <a:schemeClr val="bg2">
              <a:lumMod val="60000"/>
              <a:lumOff val="40000"/>
            </a:schemeClr>
          </a:solidFill>
        </p:spPr>
        <p:txBody>
          <a:bodyPr>
            <a:normAutofit lnSpcReduction="10000"/>
          </a:bodyPr>
          <a:lstStyle/>
          <a:p>
            <a:pPr marL="68580" indent="0">
              <a:buNone/>
            </a:pPr>
            <a:r>
              <a:rPr kumimoji="1" lang="ja-JP" altLang="en-US" sz="5400" dirty="0" smtClean="0"/>
              <a:t>　参加メンバー全員で</a:t>
            </a:r>
            <a:endParaRPr kumimoji="1" lang="en-US" altLang="ja-JP" sz="5400" dirty="0" smtClean="0"/>
          </a:p>
          <a:p>
            <a:pPr marL="68580" indent="0">
              <a:buNone/>
            </a:pPr>
            <a:r>
              <a:rPr kumimoji="1" lang="ja-JP" altLang="en-US" sz="5700" dirty="0" smtClean="0"/>
              <a:t>「三方よし」の楽しく・有意義な</a:t>
            </a:r>
            <a:r>
              <a:rPr kumimoji="1" lang="ja-JP" altLang="en-US" sz="5700" dirty="0" smtClean="0">
                <a:effectLst>
                  <a:glow rad="228600">
                    <a:schemeClr val="accent1">
                      <a:satMod val="175000"/>
                      <a:alpha val="40000"/>
                    </a:schemeClr>
                  </a:glow>
                </a:effectLst>
              </a:rPr>
              <a:t>「</a:t>
            </a:r>
            <a:r>
              <a:rPr kumimoji="1" lang="en-US" altLang="ja-JP" sz="5700" dirty="0" smtClean="0">
                <a:effectLst>
                  <a:glow rad="228600">
                    <a:schemeClr val="accent1">
                      <a:satMod val="175000"/>
                      <a:alpha val="40000"/>
                    </a:schemeClr>
                  </a:glow>
                </a:effectLst>
              </a:rPr>
              <a:t>ESD21M</a:t>
            </a:r>
            <a:r>
              <a:rPr kumimoji="1" lang="ja-JP" altLang="en-US" sz="5700" dirty="0" smtClean="0">
                <a:effectLst>
                  <a:glow rad="228600">
                    <a:schemeClr val="accent1">
                      <a:satMod val="175000"/>
                      <a:alpha val="40000"/>
                    </a:schemeClr>
                  </a:glow>
                </a:effectLst>
              </a:rPr>
              <a:t>研」</a:t>
            </a:r>
            <a:r>
              <a:rPr kumimoji="1" lang="ja-JP" altLang="en-US" sz="5700" dirty="0" smtClean="0"/>
              <a:t>に育てましょう。</a:t>
            </a:r>
            <a:r>
              <a:rPr lang="ja-JP" altLang="en-US" sz="5700" dirty="0" smtClean="0"/>
              <a:t>　</a:t>
            </a:r>
            <a:endParaRPr lang="en-US" altLang="ja-JP" sz="5400" dirty="0"/>
          </a:p>
          <a:p>
            <a:pPr marL="68580" indent="0">
              <a:buNone/>
            </a:pPr>
            <a:endParaRPr kumimoji="1" lang="en-US" altLang="ja-JP" sz="5400" b="1" dirty="0" smtClean="0"/>
          </a:p>
          <a:p>
            <a:pPr marL="68580" indent="0">
              <a:buNone/>
            </a:pPr>
            <a:r>
              <a:rPr kumimoji="1" lang="ja-JP" altLang="en-US" sz="5400" dirty="0" smtClean="0"/>
              <a:t>ご清聴ありがとうございました。</a:t>
            </a:r>
            <a:endParaRPr kumimoji="1" lang="ja-JP" altLang="en-US" sz="5400" dirty="0"/>
          </a:p>
        </p:txBody>
      </p:sp>
    </p:spTree>
    <p:extLst>
      <p:ext uri="{BB962C8B-B14F-4D97-AF65-F5344CB8AC3E}">
        <p14:creationId xmlns:p14="http://schemas.microsoft.com/office/powerpoint/2010/main" val="186238387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オースティン">
  <a:themeElements>
    <a:clrScheme name="オースティン">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オースティン">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オースティン">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1266</TotalTime>
  <Words>345</Words>
  <Application>Microsoft Office PowerPoint</Application>
  <PresentationFormat>画面に合わせる (4:3)</PresentationFormat>
  <Paragraphs>137</Paragraphs>
  <Slides>12</Slides>
  <Notes>0</Notes>
  <HiddenSlides>0</HiddenSlides>
  <MMClips>0</MMClips>
  <ScaleCrop>false</ScaleCrop>
  <HeadingPairs>
    <vt:vector size="4" baseType="variant">
      <vt:variant>
        <vt:lpstr>テーマ</vt:lpstr>
      </vt:variant>
      <vt:variant>
        <vt:i4>1</vt:i4>
      </vt:variant>
      <vt:variant>
        <vt:lpstr>スライド タイトル</vt:lpstr>
      </vt:variant>
      <vt:variant>
        <vt:i4>12</vt:i4>
      </vt:variant>
    </vt:vector>
  </HeadingPairs>
  <TitlesOfParts>
    <vt:vector size="13" baseType="lpstr">
      <vt:lpstr>オースティン</vt:lpstr>
      <vt:lpstr>　　ESD21 ミャンマー調査 　　研究会（ESD21M研） </vt:lpstr>
      <vt:lpstr>第一回「ESD21M研」研究会</vt:lpstr>
      <vt:lpstr>　　　　ESD21とは</vt:lpstr>
      <vt:lpstr>PowerPoint プレゼンテーション</vt:lpstr>
      <vt:lpstr>「ESD21M研」発足までの足取り</vt:lpstr>
      <vt:lpstr>ESD21によるミャンマーSSS社での指導の様子</vt:lpstr>
      <vt:lpstr>政府系団体、NGO,NPO等と「ESD21M研」との比較</vt:lpstr>
      <vt:lpstr>　「ESD21M研」の本年度の活動計画</vt:lpstr>
      <vt:lpstr>「ESD21M研」のミャンマーでの活動を 　　　　支えるSBSグループの紹介</vt:lpstr>
      <vt:lpstr>ＥＳＤ２１会員・ＳＢＳとの連携図</vt:lpstr>
      <vt:lpstr>　　　　　</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suzuki akio</dc:creator>
  <cp:lastModifiedBy>FJ-USER</cp:lastModifiedBy>
  <cp:revision>141</cp:revision>
  <cp:lastPrinted>2012-08-21T03:45:55Z</cp:lastPrinted>
  <dcterms:created xsi:type="dcterms:W3CDTF">2012-07-27T07:42:48Z</dcterms:created>
  <dcterms:modified xsi:type="dcterms:W3CDTF">2012-08-21T03:50:23Z</dcterms:modified>
</cp:coreProperties>
</file>